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2257-0E38-4434-BBDF-2D64A399EE2A}" type="datetimeFigureOut">
              <a:rPr lang="nl-NL" smtClean="0"/>
              <a:t>22-5-2019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A8B1-E5CD-4C89-A7FA-95794AD0F4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400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2257-0E38-4434-BBDF-2D64A399EE2A}" type="datetimeFigureOut">
              <a:rPr lang="nl-NL" smtClean="0"/>
              <a:t>22-5-2019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A8B1-E5CD-4C89-A7FA-95794AD0F4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7262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2257-0E38-4434-BBDF-2D64A399EE2A}" type="datetimeFigureOut">
              <a:rPr lang="nl-NL" smtClean="0"/>
              <a:t>22-5-2019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A8B1-E5CD-4C89-A7FA-95794AD0F4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3844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2257-0E38-4434-BBDF-2D64A399EE2A}" type="datetimeFigureOut">
              <a:rPr lang="nl-NL" smtClean="0"/>
              <a:t>22-5-2019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A8B1-E5CD-4C89-A7FA-95794AD0F4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6090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2257-0E38-4434-BBDF-2D64A399EE2A}" type="datetimeFigureOut">
              <a:rPr lang="nl-NL" smtClean="0"/>
              <a:t>22-5-2019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A8B1-E5CD-4C89-A7FA-95794AD0F4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25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2257-0E38-4434-BBDF-2D64A399EE2A}" type="datetimeFigureOut">
              <a:rPr lang="nl-NL" smtClean="0"/>
              <a:t>22-5-2019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A8B1-E5CD-4C89-A7FA-95794AD0F4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605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2257-0E38-4434-BBDF-2D64A399EE2A}" type="datetimeFigureOut">
              <a:rPr lang="nl-NL" smtClean="0"/>
              <a:t>22-5-2019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A8B1-E5CD-4C89-A7FA-95794AD0F4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094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2257-0E38-4434-BBDF-2D64A399EE2A}" type="datetimeFigureOut">
              <a:rPr lang="nl-NL" smtClean="0"/>
              <a:t>22-5-2019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A8B1-E5CD-4C89-A7FA-95794AD0F4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740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2257-0E38-4434-BBDF-2D64A399EE2A}" type="datetimeFigureOut">
              <a:rPr lang="nl-NL" smtClean="0"/>
              <a:t>22-5-2019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A8B1-E5CD-4C89-A7FA-95794AD0F4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7551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2257-0E38-4434-BBDF-2D64A399EE2A}" type="datetimeFigureOut">
              <a:rPr lang="nl-NL" smtClean="0"/>
              <a:t>22-5-2019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A8B1-E5CD-4C89-A7FA-95794AD0F4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9864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2257-0E38-4434-BBDF-2D64A399EE2A}" type="datetimeFigureOut">
              <a:rPr lang="nl-NL" smtClean="0"/>
              <a:t>22-5-2019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A8B1-E5CD-4C89-A7FA-95794AD0F4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9056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72257-0E38-4434-BBDF-2D64A399EE2A}" type="datetimeFigureOut">
              <a:rPr lang="nl-NL" smtClean="0"/>
              <a:t>22-5-2019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DA8B1-E5CD-4C89-A7FA-95794AD0F4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674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3BCE9C9-2061-4C04-A473-21703A8F5108}"/>
              </a:ext>
            </a:extLst>
          </p:cNvPr>
          <p:cNvSpPr txBox="1"/>
          <p:nvPr/>
        </p:nvSpPr>
        <p:spPr>
          <a:xfrm>
            <a:off x="386861" y="50995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48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51B982C-CDA9-451B-9479-089EBEA5E2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27" y="512262"/>
            <a:ext cx="5980748" cy="798671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4ABC7B9-17BC-4F90-97E9-0918CC1F33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64" y="1418466"/>
            <a:ext cx="5671185" cy="272415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492FF56-F222-4D94-93F7-A907016953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73" y="3163899"/>
            <a:ext cx="5677376" cy="532448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FC27712C-6407-4587-BDDB-29FDAE910E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999" y="1605504"/>
            <a:ext cx="5485448" cy="2408396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29088F63-3BD8-42C2-8A60-91F3FA8A36F6}"/>
              </a:ext>
            </a:extLst>
          </p:cNvPr>
          <p:cNvSpPr txBox="1"/>
          <p:nvPr/>
        </p:nvSpPr>
        <p:spPr>
          <a:xfrm>
            <a:off x="852054" y="1704072"/>
            <a:ext cx="2312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Geen causaal verband.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0F05C22-4647-471D-8593-948497892464}"/>
              </a:ext>
            </a:extLst>
          </p:cNvPr>
          <p:cNvSpPr txBox="1"/>
          <p:nvPr/>
        </p:nvSpPr>
        <p:spPr>
          <a:xfrm>
            <a:off x="852054" y="2051113"/>
            <a:ext cx="1260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Toelichting: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E4F887D-B3A4-49A3-AE8C-01C5ACDE0CA6}"/>
              </a:ext>
            </a:extLst>
          </p:cNvPr>
          <p:cNvSpPr txBox="1"/>
          <p:nvPr/>
        </p:nvSpPr>
        <p:spPr>
          <a:xfrm>
            <a:off x="852054" y="2376485"/>
            <a:ext cx="4154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 voorwaarde 2 (de tijd) is niet voldaan.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7411A12-1E29-420C-99C6-61F449E84805}"/>
              </a:ext>
            </a:extLst>
          </p:cNvPr>
          <p:cNvSpPr txBox="1"/>
          <p:nvPr/>
        </p:nvSpPr>
        <p:spPr>
          <a:xfrm>
            <a:off x="852054" y="3776112"/>
            <a:ext cx="1788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Causaal verband.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4C3EAE8A-44C8-4950-94ED-1C460AACE7AC}"/>
              </a:ext>
            </a:extLst>
          </p:cNvPr>
          <p:cNvSpPr txBox="1"/>
          <p:nvPr/>
        </p:nvSpPr>
        <p:spPr>
          <a:xfrm>
            <a:off x="852053" y="5682218"/>
            <a:ext cx="1260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Toelichting: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CAD30876-F198-415E-AF62-07872C9C31DB}"/>
              </a:ext>
            </a:extLst>
          </p:cNvPr>
          <p:cNvSpPr txBox="1"/>
          <p:nvPr/>
        </p:nvSpPr>
        <p:spPr>
          <a:xfrm>
            <a:off x="852054" y="4128464"/>
            <a:ext cx="4258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(hoe beter je traint, hoe kleiner de eindtijd)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814E99D6-F6F9-424E-A940-D6533A8C9D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69" y="4705170"/>
            <a:ext cx="5993130" cy="526256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690E8ACD-2C27-4B51-925A-65EE933C146B}"/>
              </a:ext>
            </a:extLst>
          </p:cNvPr>
          <p:cNvSpPr txBox="1"/>
          <p:nvPr/>
        </p:nvSpPr>
        <p:spPr>
          <a:xfrm>
            <a:off x="852053" y="5272156"/>
            <a:ext cx="2312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Geen causaal verband.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60261E1E-7BC8-4FE6-80A0-57E84D41EC2F}"/>
              </a:ext>
            </a:extLst>
          </p:cNvPr>
          <p:cNvSpPr txBox="1"/>
          <p:nvPr/>
        </p:nvSpPr>
        <p:spPr>
          <a:xfrm>
            <a:off x="903831" y="6060858"/>
            <a:ext cx="3364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 voorwaarde 3 is niet voldaan.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2E99990F-7373-4CF9-9A30-2E844171B1D0}"/>
              </a:ext>
            </a:extLst>
          </p:cNvPr>
          <p:cNvSpPr txBox="1"/>
          <p:nvPr/>
        </p:nvSpPr>
        <p:spPr>
          <a:xfrm>
            <a:off x="4156364" y="6055583"/>
            <a:ext cx="6333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Ook al zijn er veel brandweerlieden, dat zegt niets over de schade.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783A8825-B9A6-469C-AF87-AA177F5B05C4}"/>
              </a:ext>
            </a:extLst>
          </p:cNvPr>
          <p:cNvSpPr txBox="1"/>
          <p:nvPr/>
        </p:nvSpPr>
        <p:spPr>
          <a:xfrm>
            <a:off x="852053" y="2664838"/>
            <a:ext cx="514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Noch gewicht, noch lengte komt eerst voor in de tijd.</a:t>
            </a:r>
          </a:p>
        </p:txBody>
      </p:sp>
    </p:spTree>
    <p:extLst>
      <p:ext uri="{BB962C8B-B14F-4D97-AF65-F5344CB8AC3E}">
        <p14:creationId xmlns:p14="http://schemas.microsoft.com/office/powerpoint/2010/main" val="426852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3BCE9C9-2061-4C04-A473-21703A8F5108}"/>
              </a:ext>
            </a:extLst>
          </p:cNvPr>
          <p:cNvSpPr txBox="1"/>
          <p:nvPr/>
        </p:nvSpPr>
        <p:spPr>
          <a:xfrm>
            <a:off x="386861" y="50995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48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51B982C-CDA9-451B-9479-089EBEA5E2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27" y="512262"/>
            <a:ext cx="5980748" cy="798671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FC27712C-6407-4587-BDDB-29FDAE910E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999" y="1605504"/>
            <a:ext cx="5485448" cy="2408396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87411A12-1E29-420C-99C6-61F449E84805}"/>
              </a:ext>
            </a:extLst>
          </p:cNvPr>
          <p:cNvSpPr txBox="1"/>
          <p:nvPr/>
        </p:nvSpPr>
        <p:spPr>
          <a:xfrm>
            <a:off x="852053" y="1873668"/>
            <a:ext cx="1788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Causaal verband.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4C3EAE8A-44C8-4950-94ED-1C460AACE7AC}"/>
              </a:ext>
            </a:extLst>
          </p:cNvPr>
          <p:cNvSpPr txBox="1"/>
          <p:nvPr/>
        </p:nvSpPr>
        <p:spPr>
          <a:xfrm>
            <a:off x="852053" y="3711799"/>
            <a:ext cx="1260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Toelichting: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690E8ACD-2C27-4B51-925A-65EE933C146B}"/>
              </a:ext>
            </a:extLst>
          </p:cNvPr>
          <p:cNvSpPr txBox="1"/>
          <p:nvPr/>
        </p:nvSpPr>
        <p:spPr>
          <a:xfrm>
            <a:off x="852053" y="3349366"/>
            <a:ext cx="2312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Geen causaal verband.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60261E1E-7BC8-4FE6-80A0-57E84D41EC2F}"/>
              </a:ext>
            </a:extLst>
          </p:cNvPr>
          <p:cNvSpPr txBox="1"/>
          <p:nvPr/>
        </p:nvSpPr>
        <p:spPr>
          <a:xfrm>
            <a:off x="903831" y="4090439"/>
            <a:ext cx="3364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 voorwaarde 3 is niet voldaan.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2E99990F-7373-4CF9-9A30-2E844171B1D0}"/>
              </a:ext>
            </a:extLst>
          </p:cNvPr>
          <p:cNvSpPr txBox="1"/>
          <p:nvPr/>
        </p:nvSpPr>
        <p:spPr>
          <a:xfrm>
            <a:off x="903831" y="4443564"/>
            <a:ext cx="3692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heeft met de welvaart te maken.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04693DFE-6B7B-4792-A4CB-75FA941F7A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97" y="1489297"/>
            <a:ext cx="5714524" cy="272415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96D60F4E-6498-4CD5-8AA8-DE46E151F9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09" y="2776399"/>
            <a:ext cx="5925026" cy="489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6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34</TotalTime>
  <Words>98</Words>
  <Application>Microsoft Office PowerPoint</Application>
  <PresentationFormat>Breedbeeld</PresentationFormat>
  <Paragraphs>17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5</cp:revision>
  <dcterms:created xsi:type="dcterms:W3CDTF">2019-05-22T09:39:07Z</dcterms:created>
  <dcterms:modified xsi:type="dcterms:W3CDTF">2019-05-22T10:13:43Z</dcterms:modified>
</cp:coreProperties>
</file>