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6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5284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3138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016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229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5304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9974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8037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908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095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98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164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B4208-4205-49F0-96E8-0945D31A84C8}" type="datetimeFigureOut">
              <a:rPr lang="nl-NL" smtClean="0"/>
              <a:t>1-6-2018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33AF6-9B3F-49E7-8C67-5E60CA64932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944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3.jpg"/><Relationship Id="rId7" Type="http://schemas.openxmlformats.org/officeDocument/2006/relationships/image" Target="../media/image26.pn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jpg"/><Relationship Id="rId9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7E13EBBA-6EBD-4F6C-8ECF-7225099C1F7A}"/>
              </a:ext>
            </a:extLst>
          </p:cNvPr>
          <p:cNvSpPr txBox="1"/>
          <p:nvPr/>
        </p:nvSpPr>
        <p:spPr>
          <a:xfrm>
            <a:off x="422030" y="52753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44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9AEF09C3-A0FA-40C5-A3C1-8C4BB2DAFD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1573" y="527538"/>
            <a:ext cx="5798210" cy="232394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A1FBAE5A-F11F-4E14-BE7E-604CEF438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529" y="3061175"/>
            <a:ext cx="3901745" cy="248717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9C56FE22-0CCB-4C63-B3BE-822A80D9D4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381" y="3519581"/>
            <a:ext cx="6388913" cy="2697023"/>
          </a:xfrm>
          <a:prstGeom prst="rect">
            <a:avLst/>
          </a:prstGeom>
        </p:spPr>
      </p:pic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C032628A-278C-4D7F-8F5A-83CE063C12C4}"/>
              </a:ext>
            </a:extLst>
          </p:cNvPr>
          <p:cNvCxnSpPr/>
          <p:nvPr/>
        </p:nvCxnSpPr>
        <p:spPr>
          <a:xfrm>
            <a:off x="8006080" y="527538"/>
            <a:ext cx="0" cy="5913902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81F9011-0AE6-4656-BFAA-2A805B603F95}"/>
                  </a:ext>
                </a:extLst>
              </p:cNvPr>
              <p:cNvSpPr txBox="1"/>
              <p:nvPr/>
            </p:nvSpPr>
            <p:spPr>
              <a:xfrm>
                <a:off x="8371840" y="712204"/>
                <a:ext cx="119917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Verdeling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F81F9011-0AE6-4656-BFAA-2A805B603F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1840" y="712204"/>
                <a:ext cx="1199174" cy="369332"/>
              </a:xfrm>
              <a:prstGeom prst="rect">
                <a:avLst/>
              </a:prstGeom>
              <a:blipFill>
                <a:blip r:embed="rId5"/>
                <a:stretch>
                  <a:fillRect l="-4061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BDBBAEC-7354-4365-8051-0B3873916A9C}"/>
                  </a:ext>
                </a:extLst>
              </p:cNvPr>
              <p:cNvSpPr txBox="1"/>
              <p:nvPr/>
            </p:nvSpPr>
            <p:spPr>
              <a:xfrm>
                <a:off x="8485258" y="116332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DBDBBAEC-7354-4365-8051-0B3873916A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258" y="1163320"/>
                <a:ext cx="743602" cy="276999"/>
              </a:xfrm>
              <a:prstGeom prst="rect">
                <a:avLst/>
              </a:prstGeom>
              <a:blipFill>
                <a:blip r:embed="rId6"/>
                <a:stretch>
                  <a:fillRect l="-7377" r="-655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3A666D0-D107-46DC-95C5-A90DE83A7FA6}"/>
                  </a:ext>
                </a:extLst>
              </p:cNvPr>
              <p:cNvSpPr txBox="1"/>
              <p:nvPr/>
            </p:nvSpPr>
            <p:spPr>
              <a:xfrm>
                <a:off x="9794240" y="1163320"/>
                <a:ext cx="6227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3A666D0-D107-46DC-95C5-A90DE83A7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94240" y="1163320"/>
                <a:ext cx="622799" cy="276999"/>
              </a:xfrm>
              <a:prstGeom prst="rect">
                <a:avLst/>
              </a:prstGeom>
              <a:blipFill>
                <a:blip r:embed="rId7"/>
                <a:stretch>
                  <a:fillRect l="-4902" r="-9804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kstvak 19">
            <a:extLst>
              <a:ext uri="{FF2B5EF4-FFF2-40B4-BE49-F238E27FC236}">
                <a16:creationId xmlns:a16="http://schemas.microsoft.com/office/drawing/2014/main" id="{EE2E070A-F4C1-414F-9EF6-9C7424FFD2BC}"/>
              </a:ext>
            </a:extLst>
          </p:cNvPr>
          <p:cNvSpPr txBox="1"/>
          <p:nvPr/>
        </p:nvSpPr>
        <p:spPr>
          <a:xfrm>
            <a:off x="9300595" y="111715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DC84363-691D-4F26-A206-DE466E31B57B}"/>
                  </a:ext>
                </a:extLst>
              </p:cNvPr>
              <p:cNvSpPr txBox="1"/>
              <p:nvPr/>
            </p:nvSpPr>
            <p:spPr>
              <a:xfrm>
                <a:off x="8790058" y="1689512"/>
                <a:ext cx="898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1" name="Tekstvak 20">
                <a:extLst>
                  <a:ext uri="{FF2B5EF4-FFF2-40B4-BE49-F238E27FC236}">
                    <a16:creationId xmlns:a16="http://schemas.microsoft.com/office/drawing/2014/main" id="{1DC84363-691D-4F26-A206-DE466E31B5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0058" y="1689512"/>
                <a:ext cx="898323" cy="276999"/>
              </a:xfrm>
              <a:prstGeom prst="rect">
                <a:avLst/>
              </a:prstGeom>
              <a:blipFill>
                <a:blip r:embed="rId8"/>
                <a:stretch>
                  <a:fillRect l="-6122" r="-2721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CAA7857E-DC05-469C-BCB4-5B39055A6120}"/>
                  </a:ext>
                </a:extLst>
              </p:cNvPr>
              <p:cNvSpPr/>
              <p:nvPr/>
            </p:nvSpPr>
            <p:spPr>
              <a:xfrm>
                <a:off x="9605395" y="1643345"/>
                <a:ext cx="1821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=70−15=55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Rechthoek 21">
                <a:extLst>
                  <a:ext uri="{FF2B5EF4-FFF2-40B4-BE49-F238E27FC236}">
                    <a16:creationId xmlns:a16="http://schemas.microsoft.com/office/drawing/2014/main" id="{CAA7857E-DC05-469C-BCB4-5B39055A612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5395" y="1643345"/>
                <a:ext cx="1821332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CEC81D5-36C7-49F0-80A1-ACBD1696C3C2}"/>
                  </a:ext>
                </a:extLst>
              </p:cNvPr>
              <p:cNvSpPr txBox="1"/>
              <p:nvPr/>
            </p:nvSpPr>
            <p:spPr>
              <a:xfrm>
                <a:off x="8790058" y="2123371"/>
                <a:ext cx="898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3CEC81D5-36C7-49F0-80A1-ACBD1696C3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0058" y="2123371"/>
                <a:ext cx="898323" cy="276999"/>
              </a:xfrm>
              <a:prstGeom prst="rect">
                <a:avLst/>
              </a:prstGeom>
              <a:blipFill>
                <a:blip r:embed="rId10"/>
                <a:stretch>
                  <a:fillRect l="-6122" r="-2721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hthoek 23">
                <a:extLst>
                  <a:ext uri="{FF2B5EF4-FFF2-40B4-BE49-F238E27FC236}">
                    <a16:creationId xmlns:a16="http://schemas.microsoft.com/office/drawing/2014/main" id="{CBC8DBA7-B630-4A97-80D8-DCE8C6BBA882}"/>
                  </a:ext>
                </a:extLst>
              </p:cNvPr>
              <p:cNvSpPr/>
              <p:nvPr/>
            </p:nvSpPr>
            <p:spPr>
              <a:xfrm>
                <a:off x="9605395" y="2077204"/>
                <a:ext cx="1821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15=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8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4" name="Rechthoek 23">
                <a:extLst>
                  <a:ext uri="{FF2B5EF4-FFF2-40B4-BE49-F238E27FC236}">
                    <a16:creationId xmlns:a16="http://schemas.microsoft.com/office/drawing/2014/main" id="{CBC8DBA7-B630-4A97-80D8-DCE8C6BBA8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5395" y="2077204"/>
                <a:ext cx="1821332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F64C9EE-422F-4E07-B815-C61B0E802F76}"/>
                  </a:ext>
                </a:extLst>
              </p:cNvPr>
              <p:cNvSpPr txBox="1"/>
              <p:nvPr/>
            </p:nvSpPr>
            <p:spPr>
              <a:xfrm>
                <a:off x="8569650" y="1635063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9F64C9EE-422F-4E07-B815-C61B0E802F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9650" y="1635063"/>
                <a:ext cx="401777" cy="88428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370DF47-3AD3-44B3-9227-B60F5133508A}"/>
                  </a:ext>
                </a:extLst>
              </p:cNvPr>
              <p:cNvSpPr txBox="1"/>
              <p:nvPr/>
            </p:nvSpPr>
            <p:spPr>
              <a:xfrm>
                <a:off x="8209280" y="4095484"/>
                <a:ext cx="127451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Verdeling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F370DF47-3AD3-44B3-9227-B60F51335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9280" y="4095484"/>
                <a:ext cx="1274516" cy="369332"/>
              </a:xfrm>
              <a:prstGeom prst="rect">
                <a:avLst/>
              </a:prstGeom>
              <a:blipFill>
                <a:blip r:embed="rId13"/>
                <a:stretch>
                  <a:fillRect l="-4306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085B4D1-798B-4A61-8265-748D21E95F09}"/>
                  </a:ext>
                </a:extLst>
              </p:cNvPr>
              <p:cNvSpPr txBox="1"/>
              <p:nvPr/>
            </p:nvSpPr>
            <p:spPr>
              <a:xfrm>
                <a:off x="8322698" y="4546600"/>
                <a:ext cx="74360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7" name="Tekstvak 26">
                <a:extLst>
                  <a:ext uri="{FF2B5EF4-FFF2-40B4-BE49-F238E27FC236}">
                    <a16:creationId xmlns:a16="http://schemas.microsoft.com/office/drawing/2014/main" id="{9085B4D1-798B-4A61-8265-748D21E95F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2698" y="4546600"/>
                <a:ext cx="743602" cy="276999"/>
              </a:xfrm>
              <a:prstGeom prst="rect">
                <a:avLst/>
              </a:prstGeom>
              <a:blipFill>
                <a:blip r:embed="rId14"/>
                <a:stretch>
                  <a:fillRect l="-6557" r="-7377" b="-222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79A1C5-22F9-41B4-9148-4140BB0C95D3}"/>
                  </a:ext>
                </a:extLst>
              </p:cNvPr>
              <p:cNvSpPr txBox="1"/>
              <p:nvPr/>
            </p:nvSpPr>
            <p:spPr>
              <a:xfrm>
                <a:off x="9631680" y="4546600"/>
                <a:ext cx="7510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0579A1C5-22F9-41B4-9148-4140BB0C9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1680" y="4546600"/>
                <a:ext cx="751039" cy="276999"/>
              </a:xfrm>
              <a:prstGeom prst="rect">
                <a:avLst/>
              </a:prstGeom>
              <a:blipFill>
                <a:blip r:embed="rId15"/>
                <a:stretch>
                  <a:fillRect l="-4065" r="-813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kstvak 28">
            <a:extLst>
              <a:ext uri="{FF2B5EF4-FFF2-40B4-BE49-F238E27FC236}">
                <a16:creationId xmlns:a16="http://schemas.microsoft.com/office/drawing/2014/main" id="{3C1C38D0-BECA-406F-9FF9-5E7FAC56E379}"/>
              </a:ext>
            </a:extLst>
          </p:cNvPr>
          <p:cNvSpPr txBox="1"/>
          <p:nvPr/>
        </p:nvSpPr>
        <p:spPr>
          <a:xfrm>
            <a:off x="9138035" y="4500433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CDCAACF-A3C4-4A9B-8607-70016D15B49F}"/>
                  </a:ext>
                </a:extLst>
              </p:cNvPr>
              <p:cNvSpPr txBox="1"/>
              <p:nvPr/>
            </p:nvSpPr>
            <p:spPr>
              <a:xfrm>
                <a:off x="8627498" y="5072792"/>
                <a:ext cx="898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−3∙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ECDCAACF-A3C4-4A9B-8607-70016D15B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498" y="5072792"/>
                <a:ext cx="898323" cy="276999"/>
              </a:xfrm>
              <a:prstGeom prst="rect">
                <a:avLst/>
              </a:prstGeom>
              <a:blipFill>
                <a:blip r:embed="rId16"/>
                <a:stretch>
                  <a:fillRect l="-5405" r="-2027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Rechthoek 30">
                <a:extLst>
                  <a:ext uri="{FF2B5EF4-FFF2-40B4-BE49-F238E27FC236}">
                    <a16:creationId xmlns:a16="http://schemas.microsoft.com/office/drawing/2014/main" id="{752C53B3-6973-489E-99FB-289EE732A52D}"/>
                  </a:ext>
                </a:extLst>
              </p:cNvPr>
              <p:cNvSpPr/>
              <p:nvPr/>
            </p:nvSpPr>
            <p:spPr>
              <a:xfrm>
                <a:off x="9442835" y="5026625"/>
                <a:ext cx="169309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0−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Rechthoek 30">
                <a:extLst>
                  <a:ext uri="{FF2B5EF4-FFF2-40B4-BE49-F238E27FC236}">
                    <a16:creationId xmlns:a16="http://schemas.microsoft.com/office/drawing/2014/main" id="{752C53B3-6973-489E-99FB-289EE732A52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835" y="5026625"/>
                <a:ext cx="1693092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488DE3E-3D32-4C9C-BDA2-023A20FF14D4}"/>
                  </a:ext>
                </a:extLst>
              </p:cNvPr>
              <p:cNvSpPr txBox="1"/>
              <p:nvPr/>
            </p:nvSpPr>
            <p:spPr>
              <a:xfrm>
                <a:off x="8627498" y="5506651"/>
                <a:ext cx="8983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+3∙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7488DE3E-3D32-4C9C-BDA2-023A20FF14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7498" y="5506651"/>
                <a:ext cx="898323" cy="276999"/>
              </a:xfrm>
              <a:prstGeom prst="rect">
                <a:avLst/>
              </a:prstGeom>
              <a:blipFill>
                <a:blip r:embed="rId18"/>
                <a:stretch>
                  <a:fillRect l="-5405" r="-2027" b="-2173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12631C40-E51C-4D51-BC76-79263ADA1E86}"/>
                  </a:ext>
                </a:extLst>
              </p:cNvPr>
              <p:cNvSpPr/>
              <p:nvPr/>
            </p:nvSpPr>
            <p:spPr>
              <a:xfrm>
                <a:off x="9442835" y="5460484"/>
                <a:ext cx="182133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5=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9</m:t>
                      </m:r>
                      <m:r>
                        <a:rPr lang="nl-NL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Rechthoek 32">
                <a:extLst>
                  <a:ext uri="{FF2B5EF4-FFF2-40B4-BE49-F238E27FC236}">
                    <a16:creationId xmlns:a16="http://schemas.microsoft.com/office/drawing/2014/main" id="{12631C40-E51C-4D51-BC76-79263ADA1E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2835" y="5460484"/>
                <a:ext cx="1821332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B438AC4-7DA1-4521-A4F5-5454DF22D4FB}"/>
                  </a:ext>
                </a:extLst>
              </p:cNvPr>
              <p:cNvSpPr txBox="1"/>
              <p:nvPr/>
            </p:nvSpPr>
            <p:spPr>
              <a:xfrm>
                <a:off x="8407090" y="5018343"/>
                <a:ext cx="401777" cy="8842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nl-NL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/>
                            <m:e/>
                            <m:e/>
                          </m:eqArr>
                        </m:e>
                      </m: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0B438AC4-7DA1-4521-A4F5-5454DF22D4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7090" y="5018343"/>
                <a:ext cx="401777" cy="884281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3236FA-6D94-4013-B5E4-46180B6ED9C9}"/>
                  </a:ext>
                </a:extLst>
              </p:cNvPr>
              <p:cNvSpPr txBox="1"/>
              <p:nvPr/>
            </p:nvSpPr>
            <p:spPr>
              <a:xfrm>
                <a:off x="8573230" y="3135433"/>
                <a:ext cx="2833917" cy="523220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De oppervlakte onder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</m:oMath>
                </a14:m>
                <a:r>
                  <a:rPr lang="nl-NL" sz="1400" dirty="0"/>
                  <a:t> is twee keer </a:t>
                </a:r>
                <a:br>
                  <a:rPr lang="nl-NL" sz="1400" dirty="0"/>
                </a:br>
                <a:r>
                  <a:rPr lang="nl-NL" sz="1400" dirty="0"/>
                  <a:t>zo groot las de oppervlakte onder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ΙΙ</m:t>
                    </m:r>
                  </m:oMath>
                </a14:m>
                <a:endParaRPr lang="nl-NL" sz="1400" dirty="0"/>
              </a:p>
            </p:txBody>
          </p:sp>
        </mc:Choice>
        <mc:Fallback>
          <p:sp>
            <p:nvSpPr>
              <p:cNvPr id="35" name="Tekstvak 34">
                <a:extLst>
                  <a:ext uri="{FF2B5EF4-FFF2-40B4-BE49-F238E27FC236}">
                    <a16:creationId xmlns:a16="http://schemas.microsoft.com/office/drawing/2014/main" id="{1C3236FA-6D94-4013-B5E4-46180B6ED9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73230" y="3135433"/>
                <a:ext cx="2833917" cy="523220"/>
              </a:xfrm>
              <a:prstGeom prst="rect">
                <a:avLst/>
              </a:prstGeom>
              <a:blipFill>
                <a:blip r:embed="rId21"/>
                <a:stretch>
                  <a:fillRect l="-428" b="-1022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hthoek 35">
            <a:extLst>
              <a:ext uri="{FF2B5EF4-FFF2-40B4-BE49-F238E27FC236}">
                <a16:creationId xmlns:a16="http://schemas.microsoft.com/office/drawing/2014/main" id="{F0F8C87A-43C7-4140-B646-D0B213E1FB66}"/>
              </a:ext>
            </a:extLst>
          </p:cNvPr>
          <p:cNvSpPr/>
          <p:nvPr/>
        </p:nvSpPr>
        <p:spPr>
          <a:xfrm>
            <a:off x="2875280" y="1756891"/>
            <a:ext cx="487680" cy="249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8E6A4EB8-3203-4475-9AE5-B1301265ABAF}"/>
                  </a:ext>
                </a:extLst>
              </p:cNvPr>
              <p:cNvSpPr txBox="1"/>
              <p:nvPr/>
            </p:nvSpPr>
            <p:spPr>
              <a:xfrm>
                <a:off x="9490395" y="4119849"/>
                <a:ext cx="127817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 platter dan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</m:oMath>
                </a14:m>
                <a:r>
                  <a:rPr lang="nl-NL" sz="1400" dirty="0"/>
                  <a:t> )</a:t>
                </a:r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8E6A4EB8-3203-4475-9AE5-B1301265AB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0395" y="4119849"/>
                <a:ext cx="1278170" cy="307777"/>
              </a:xfrm>
              <a:prstGeom prst="rect">
                <a:avLst/>
              </a:prstGeom>
              <a:blipFill>
                <a:blip r:embed="rId22"/>
                <a:stretch>
                  <a:fillRect l="-1435" t="-4000" r="-478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905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 animBg="1"/>
      <p:bldP spid="3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FA6F805-F49D-49A8-9887-139084BAC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007" y="415019"/>
            <a:ext cx="3233318" cy="264262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A1059DC9-3C95-44E2-93F8-2FEFD68176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781" y="719921"/>
            <a:ext cx="6388913" cy="2697023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32A7D86B-80AB-4796-A562-A711C6F876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8973" y="3681205"/>
            <a:ext cx="6536588" cy="165552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DC3DD72-69F7-415B-A105-21E30A207593}"/>
                  </a:ext>
                </a:extLst>
              </p:cNvPr>
              <p:cNvSpPr txBox="1"/>
              <p:nvPr/>
            </p:nvSpPr>
            <p:spPr>
              <a:xfrm>
                <a:off x="8656320" y="1248241"/>
                <a:ext cx="10281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err="1"/>
                  <a:t>Boxplot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13" name="Tekstvak 12">
                <a:extLst>
                  <a:ext uri="{FF2B5EF4-FFF2-40B4-BE49-F238E27FC236}">
                    <a16:creationId xmlns:a16="http://schemas.microsoft.com/office/drawing/2014/main" id="{3DC3DD72-69F7-415B-A105-21E30A207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6320" y="1248241"/>
                <a:ext cx="1028167" cy="369332"/>
              </a:xfrm>
              <a:prstGeom prst="rect">
                <a:avLst/>
              </a:prstGeom>
              <a:blipFill>
                <a:blip r:embed="rId5"/>
                <a:stretch>
                  <a:fillRect l="-4734" t="-10000" b="-2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kstvak 13">
            <a:extLst>
              <a:ext uri="{FF2B5EF4-FFF2-40B4-BE49-F238E27FC236}">
                <a16:creationId xmlns:a16="http://schemas.microsoft.com/office/drawing/2014/main" id="{0B824FAD-6EC1-490D-8496-CA93958495CA}"/>
              </a:ext>
            </a:extLst>
          </p:cNvPr>
          <p:cNvSpPr txBox="1"/>
          <p:nvPr/>
        </p:nvSpPr>
        <p:spPr>
          <a:xfrm>
            <a:off x="8656320" y="1633685"/>
            <a:ext cx="2120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 = 55  ;  max = 85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A2F016-29BC-49DE-98F3-6C3071DEF9B1}"/>
                  </a:ext>
                </a:extLst>
              </p:cNvPr>
              <p:cNvSpPr txBox="1"/>
              <p:nvPr/>
            </p:nvSpPr>
            <p:spPr>
              <a:xfrm>
                <a:off x="8707120" y="679281"/>
                <a:ext cx="2338076" cy="307777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Verdeel in gebieden van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25%</m:t>
                    </m:r>
                  </m:oMath>
                </a14:m>
                <a:endParaRPr lang="nl-NL" sz="1400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CDA2F016-29BC-49DE-98F3-6C3071DEF9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7120" y="679281"/>
                <a:ext cx="2338076" cy="307777"/>
              </a:xfrm>
              <a:prstGeom prst="rect">
                <a:avLst/>
              </a:prstGeom>
              <a:blipFill>
                <a:blip r:embed="rId6"/>
                <a:stretch>
                  <a:fillRect l="-518" b="-1698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Rechte verbindingslijn 18">
            <a:extLst>
              <a:ext uri="{FF2B5EF4-FFF2-40B4-BE49-F238E27FC236}">
                <a16:creationId xmlns:a16="http://schemas.microsoft.com/office/drawing/2014/main" id="{FE6F3AFE-17A2-481F-BBA8-9A891D41D1AE}"/>
              </a:ext>
            </a:extLst>
          </p:cNvPr>
          <p:cNvCxnSpPr>
            <a:cxnSpLocks/>
          </p:cNvCxnSpPr>
          <p:nvPr/>
        </p:nvCxnSpPr>
        <p:spPr>
          <a:xfrm>
            <a:off x="7103301" y="3149600"/>
            <a:ext cx="0" cy="7823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>
            <a:extLst>
              <a:ext uri="{FF2B5EF4-FFF2-40B4-BE49-F238E27FC236}">
                <a16:creationId xmlns:a16="http://schemas.microsoft.com/office/drawing/2014/main" id="{8EE52A7E-4D19-479B-84F3-CA7D60E8FA82}"/>
              </a:ext>
            </a:extLst>
          </p:cNvPr>
          <p:cNvCxnSpPr>
            <a:cxnSpLocks/>
          </p:cNvCxnSpPr>
          <p:nvPr/>
        </p:nvCxnSpPr>
        <p:spPr>
          <a:xfrm>
            <a:off x="5254181" y="3149600"/>
            <a:ext cx="0" cy="7823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347FA4C-3F94-4806-8345-78459A31EE30}"/>
                  </a:ext>
                </a:extLst>
              </p:cNvPr>
              <p:cNvSpPr txBox="1"/>
              <p:nvPr/>
            </p:nvSpPr>
            <p:spPr>
              <a:xfrm>
                <a:off x="8711746" y="2068432"/>
                <a:ext cx="31213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67  ; 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≈70  ; 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≈73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5" name="Tekstvak 24">
                <a:extLst>
                  <a:ext uri="{FF2B5EF4-FFF2-40B4-BE49-F238E27FC236}">
                    <a16:creationId xmlns:a16="http://schemas.microsoft.com/office/drawing/2014/main" id="{F347FA4C-3F94-4806-8345-78459A31EE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746" y="2068432"/>
                <a:ext cx="3121304" cy="276999"/>
              </a:xfrm>
              <a:prstGeom prst="rect">
                <a:avLst/>
              </a:prstGeom>
              <a:blipFill>
                <a:blip r:embed="rId7"/>
                <a:stretch>
                  <a:fillRect l="-1953" r="-1563" b="-2826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B5EDA5C6-035C-46AC-8289-E1DA7D1EC3FC}"/>
                  </a:ext>
                </a:extLst>
              </p:cNvPr>
              <p:cNvSpPr txBox="1"/>
              <p:nvPr/>
            </p:nvSpPr>
            <p:spPr>
              <a:xfrm>
                <a:off x="8656320" y="3084391"/>
                <a:ext cx="11035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err="1"/>
                  <a:t>Boxplot</a:t>
                </a:r>
                <a:r>
                  <a:rPr lang="nl-NL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  <m:r>
                      <m:rPr>
                        <m:sty m:val="p"/>
                      </m:rP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Ι</m:t>
                    </m:r>
                  </m:oMath>
                </a14:m>
                <a:endParaRPr lang="nl-NL" dirty="0"/>
              </a:p>
            </p:txBody>
          </p:sp>
        </mc:Choice>
        <mc:Fallback>
          <p:sp>
            <p:nvSpPr>
              <p:cNvPr id="26" name="Tekstvak 25">
                <a:extLst>
                  <a:ext uri="{FF2B5EF4-FFF2-40B4-BE49-F238E27FC236}">
                    <a16:creationId xmlns:a16="http://schemas.microsoft.com/office/drawing/2014/main" id="{B5EDA5C6-035C-46AC-8289-E1DA7D1EC3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6320" y="3084391"/>
                <a:ext cx="1103507" cy="369332"/>
              </a:xfrm>
              <a:prstGeom prst="rect">
                <a:avLst/>
              </a:prstGeom>
              <a:blipFill>
                <a:blip r:embed="rId8"/>
                <a:stretch>
                  <a:fillRect l="-4420" t="-9836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kstvak 26">
            <a:extLst>
              <a:ext uri="{FF2B5EF4-FFF2-40B4-BE49-F238E27FC236}">
                <a16:creationId xmlns:a16="http://schemas.microsoft.com/office/drawing/2014/main" id="{E1A11DCC-BE65-4243-9D77-B674BF42F1F1}"/>
              </a:ext>
            </a:extLst>
          </p:cNvPr>
          <p:cNvSpPr txBox="1"/>
          <p:nvPr/>
        </p:nvSpPr>
        <p:spPr>
          <a:xfrm>
            <a:off x="8656320" y="3469835"/>
            <a:ext cx="20035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min = 5  ;  max = 95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B944714-2097-4AFE-9B39-C1BBB7394C6C}"/>
                  </a:ext>
                </a:extLst>
              </p:cNvPr>
              <p:cNvSpPr txBox="1"/>
              <p:nvPr/>
            </p:nvSpPr>
            <p:spPr>
              <a:xfrm>
                <a:off x="8711746" y="3904582"/>
                <a:ext cx="31213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40  ; 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≈50  ;  </m:t>
                      </m:r>
                      <m:sSub>
                        <m:sSub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≈60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8" name="Tekstvak 27">
                <a:extLst>
                  <a:ext uri="{FF2B5EF4-FFF2-40B4-BE49-F238E27FC236}">
                    <a16:creationId xmlns:a16="http://schemas.microsoft.com/office/drawing/2014/main" id="{5B944714-2097-4AFE-9B39-C1BBB7394C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1746" y="3904582"/>
                <a:ext cx="3121304" cy="276999"/>
              </a:xfrm>
              <a:prstGeom prst="rect">
                <a:avLst/>
              </a:prstGeom>
              <a:blipFill>
                <a:blip r:embed="rId9"/>
                <a:stretch>
                  <a:fillRect l="-1953" r="-1563" b="-3111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Rechthoek 35">
            <a:extLst>
              <a:ext uri="{FF2B5EF4-FFF2-40B4-BE49-F238E27FC236}">
                <a16:creationId xmlns:a16="http://schemas.microsoft.com/office/drawing/2014/main" id="{228B9829-2DE7-4AC8-81BE-ED2F5F1180D2}"/>
              </a:ext>
            </a:extLst>
          </p:cNvPr>
          <p:cNvSpPr/>
          <p:nvPr/>
        </p:nvSpPr>
        <p:spPr>
          <a:xfrm>
            <a:off x="1628973" y="3681205"/>
            <a:ext cx="6536588" cy="569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7" name="Rechthoek 36">
            <a:extLst>
              <a:ext uri="{FF2B5EF4-FFF2-40B4-BE49-F238E27FC236}">
                <a16:creationId xmlns:a16="http://schemas.microsoft.com/office/drawing/2014/main" id="{9BB7DE16-E237-4732-9CF3-2A343EDAA41B}"/>
              </a:ext>
            </a:extLst>
          </p:cNvPr>
          <p:cNvSpPr/>
          <p:nvPr/>
        </p:nvSpPr>
        <p:spPr>
          <a:xfrm>
            <a:off x="1628973" y="4906919"/>
            <a:ext cx="6536588" cy="569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Rechthoek 37">
            <a:extLst>
              <a:ext uri="{FF2B5EF4-FFF2-40B4-BE49-F238E27FC236}">
                <a16:creationId xmlns:a16="http://schemas.microsoft.com/office/drawing/2014/main" id="{5217ED2B-DAA4-430B-AFFF-9C8209537EC1}"/>
              </a:ext>
            </a:extLst>
          </p:cNvPr>
          <p:cNvSpPr/>
          <p:nvPr/>
        </p:nvSpPr>
        <p:spPr>
          <a:xfrm>
            <a:off x="1628973" y="4246733"/>
            <a:ext cx="6536588" cy="6601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>
            <a:extLst>
              <a:ext uri="{FF2B5EF4-FFF2-40B4-BE49-F238E27FC236}">
                <a16:creationId xmlns:a16="http://schemas.microsoft.com/office/drawing/2014/main" id="{59F4148E-F4CE-4985-95F4-BE8180D62C55}"/>
              </a:ext>
            </a:extLst>
          </p:cNvPr>
          <p:cNvCxnSpPr>
            <a:cxnSpLocks/>
          </p:cNvCxnSpPr>
          <p:nvPr/>
        </p:nvCxnSpPr>
        <p:spPr>
          <a:xfrm>
            <a:off x="6168581" y="780734"/>
            <a:ext cx="0" cy="420782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14">
            <a:extLst>
              <a:ext uri="{FF2B5EF4-FFF2-40B4-BE49-F238E27FC236}">
                <a16:creationId xmlns:a16="http://schemas.microsoft.com/office/drawing/2014/main" id="{C468BC32-48D1-4F53-A732-4A2F904569B2}"/>
              </a:ext>
            </a:extLst>
          </p:cNvPr>
          <p:cNvCxnSpPr>
            <a:cxnSpLocks/>
          </p:cNvCxnSpPr>
          <p:nvPr/>
        </p:nvCxnSpPr>
        <p:spPr>
          <a:xfrm>
            <a:off x="5965381" y="1004254"/>
            <a:ext cx="0" cy="401478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A09C4A23-CA25-41EF-ABA0-A1586520A53F}"/>
              </a:ext>
            </a:extLst>
          </p:cNvPr>
          <p:cNvCxnSpPr>
            <a:cxnSpLocks/>
          </p:cNvCxnSpPr>
          <p:nvPr/>
        </p:nvCxnSpPr>
        <p:spPr>
          <a:xfrm>
            <a:off x="6371781" y="1034734"/>
            <a:ext cx="0" cy="401478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28">
            <a:extLst>
              <a:ext uri="{FF2B5EF4-FFF2-40B4-BE49-F238E27FC236}">
                <a16:creationId xmlns:a16="http://schemas.microsoft.com/office/drawing/2014/main" id="{0AD1FF6C-D480-4335-B29C-908DAC683D3C}"/>
              </a:ext>
            </a:extLst>
          </p:cNvPr>
          <p:cNvCxnSpPr>
            <a:cxnSpLocks/>
          </p:cNvCxnSpPr>
          <p:nvPr/>
        </p:nvCxnSpPr>
        <p:spPr>
          <a:xfrm>
            <a:off x="4329621" y="2701247"/>
            <a:ext cx="0" cy="23177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>
            <a:extLst>
              <a:ext uri="{FF2B5EF4-FFF2-40B4-BE49-F238E27FC236}">
                <a16:creationId xmlns:a16="http://schemas.microsoft.com/office/drawing/2014/main" id="{F925254F-C047-47F1-B76A-889CE0524CB5}"/>
              </a:ext>
            </a:extLst>
          </p:cNvPr>
          <p:cNvCxnSpPr>
            <a:cxnSpLocks/>
          </p:cNvCxnSpPr>
          <p:nvPr/>
        </p:nvCxnSpPr>
        <p:spPr>
          <a:xfrm>
            <a:off x="5558981" y="2710094"/>
            <a:ext cx="0" cy="231779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>
            <a:extLst>
              <a:ext uri="{FF2B5EF4-FFF2-40B4-BE49-F238E27FC236}">
                <a16:creationId xmlns:a16="http://schemas.microsoft.com/office/drawing/2014/main" id="{4F33BF08-28C3-4149-AC58-14FBF6F5035B}"/>
              </a:ext>
            </a:extLst>
          </p:cNvPr>
          <p:cNvCxnSpPr>
            <a:cxnSpLocks/>
          </p:cNvCxnSpPr>
          <p:nvPr/>
        </p:nvCxnSpPr>
        <p:spPr>
          <a:xfrm>
            <a:off x="2196021" y="3149600"/>
            <a:ext cx="0" cy="18782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>
            <a:extLst>
              <a:ext uri="{FF2B5EF4-FFF2-40B4-BE49-F238E27FC236}">
                <a16:creationId xmlns:a16="http://schemas.microsoft.com/office/drawing/2014/main" id="{9774F065-1CE5-4128-93D9-6AE166708289}"/>
              </a:ext>
            </a:extLst>
          </p:cNvPr>
          <p:cNvCxnSpPr>
            <a:cxnSpLocks/>
          </p:cNvCxnSpPr>
          <p:nvPr/>
        </p:nvCxnSpPr>
        <p:spPr>
          <a:xfrm>
            <a:off x="7712901" y="3130593"/>
            <a:ext cx="0" cy="187828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>
            <a:extLst>
              <a:ext uri="{FF2B5EF4-FFF2-40B4-BE49-F238E27FC236}">
                <a16:creationId xmlns:a16="http://schemas.microsoft.com/office/drawing/2014/main" id="{CD90F710-4C66-4EC7-B6D5-56CE70A9CED5}"/>
              </a:ext>
            </a:extLst>
          </p:cNvPr>
          <p:cNvCxnSpPr/>
          <p:nvPr/>
        </p:nvCxnSpPr>
        <p:spPr>
          <a:xfrm>
            <a:off x="4939221" y="2529840"/>
            <a:ext cx="0" cy="245872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 animBg="1"/>
      <p:bldP spid="25" grpId="0"/>
      <p:bldP spid="26" grpId="0"/>
      <p:bldP spid="27" grpId="0"/>
      <p:bldP spid="28" grpId="0"/>
      <p:bldP spid="36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056BEDE-8B83-4E1B-8D68-D22C8A9AF1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842" y="395699"/>
            <a:ext cx="6054700" cy="917143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8BA22D0E-B65E-4A35-958B-F69B82B231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573" y="1312842"/>
            <a:ext cx="6575450" cy="455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7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61</TotalTime>
  <Words>112</Words>
  <Application>Microsoft Office PowerPoint</Application>
  <PresentationFormat>Breedbeeld</PresentationFormat>
  <Paragraphs>28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10</cp:revision>
  <dcterms:created xsi:type="dcterms:W3CDTF">2018-06-01T05:19:56Z</dcterms:created>
  <dcterms:modified xsi:type="dcterms:W3CDTF">2018-06-01T06:21:43Z</dcterms:modified>
</cp:coreProperties>
</file>