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28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1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16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22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30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97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0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90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09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8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64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B4208-4205-49F0-96E8-0945D31A84C8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33AF6-9B3F-49E7-8C67-5E60CA6493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44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.jpg"/><Relationship Id="rId7" Type="http://schemas.openxmlformats.org/officeDocument/2006/relationships/image" Target="../media/image26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jpg"/><Relationship Id="rId9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E13EBBA-6EBD-4F6C-8ECF-7225099C1F7A}"/>
              </a:ext>
            </a:extLst>
          </p:cNvPr>
          <p:cNvSpPr txBox="1"/>
          <p:nvPr/>
        </p:nvSpPr>
        <p:spPr>
          <a:xfrm>
            <a:off x="422030" y="52753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44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AEF09C3-A0FA-40C5-A3C1-8C4BB2DAF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573" y="527538"/>
            <a:ext cx="5798210" cy="232394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A1FBAE5A-F11F-4E14-BE7E-604CEF438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9" y="3061175"/>
            <a:ext cx="3901745" cy="248717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9C56FE22-0CCB-4C63-B3BE-822A80D9D4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81" y="3519581"/>
            <a:ext cx="6388913" cy="2697023"/>
          </a:xfrm>
          <a:prstGeom prst="rect">
            <a:avLst/>
          </a:prstGeom>
        </p:spPr>
      </p:pic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C032628A-278C-4D7F-8F5A-83CE063C12C4}"/>
              </a:ext>
            </a:extLst>
          </p:cNvPr>
          <p:cNvCxnSpPr/>
          <p:nvPr/>
        </p:nvCxnSpPr>
        <p:spPr>
          <a:xfrm>
            <a:off x="8006080" y="527538"/>
            <a:ext cx="0" cy="59139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F81F9011-0AE6-4656-BFAA-2A805B603F95}"/>
                  </a:ext>
                </a:extLst>
              </p:cNvPr>
              <p:cNvSpPr txBox="1"/>
              <p:nvPr/>
            </p:nvSpPr>
            <p:spPr>
              <a:xfrm>
                <a:off x="8371840" y="712204"/>
                <a:ext cx="11991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Verdeling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F81F9011-0AE6-4656-BFAA-2A805B603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840" y="712204"/>
                <a:ext cx="1199174" cy="369332"/>
              </a:xfrm>
              <a:prstGeom prst="rect">
                <a:avLst/>
              </a:prstGeom>
              <a:blipFill>
                <a:blip r:embed="rId5"/>
                <a:stretch>
                  <a:fillRect l="-4061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DBDBBAEC-7354-4365-8051-0B3873916A9C}"/>
                  </a:ext>
                </a:extLst>
              </p:cNvPr>
              <p:cNvSpPr txBox="1"/>
              <p:nvPr/>
            </p:nvSpPr>
            <p:spPr>
              <a:xfrm>
                <a:off x="8485258" y="1163320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DBDBBAEC-7354-4365-8051-0B3873916A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258" y="1163320"/>
                <a:ext cx="743602" cy="276999"/>
              </a:xfrm>
              <a:prstGeom prst="rect">
                <a:avLst/>
              </a:prstGeom>
              <a:blipFill>
                <a:blip r:embed="rId6"/>
                <a:stretch>
                  <a:fillRect l="-7377" r="-6557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13A666D0-D107-46DC-95C5-A90DE83A7FA6}"/>
                  </a:ext>
                </a:extLst>
              </p:cNvPr>
              <p:cNvSpPr txBox="1"/>
              <p:nvPr/>
            </p:nvSpPr>
            <p:spPr>
              <a:xfrm>
                <a:off x="9794240" y="1163320"/>
                <a:ext cx="6227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13A666D0-D107-46DC-95C5-A90DE83A7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240" y="1163320"/>
                <a:ext cx="622799" cy="276999"/>
              </a:xfrm>
              <a:prstGeom prst="rect">
                <a:avLst/>
              </a:prstGeom>
              <a:blipFill>
                <a:blip r:embed="rId7"/>
                <a:stretch>
                  <a:fillRect l="-4902" r="-980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kstvak 19">
            <a:extLst>
              <a:ext uri="{FF2B5EF4-FFF2-40B4-BE49-F238E27FC236}">
                <a16:creationId xmlns:a16="http://schemas.microsoft.com/office/drawing/2014/main" id="{EE2E070A-F4C1-414F-9EF6-9C7424FFD2BC}"/>
              </a:ext>
            </a:extLst>
          </p:cNvPr>
          <p:cNvSpPr txBox="1"/>
          <p:nvPr/>
        </p:nvSpPr>
        <p:spPr>
          <a:xfrm>
            <a:off x="9300595" y="111715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1DC84363-691D-4F26-A206-DE466E31B57B}"/>
                  </a:ext>
                </a:extLst>
              </p:cNvPr>
              <p:cNvSpPr txBox="1"/>
              <p:nvPr/>
            </p:nvSpPr>
            <p:spPr>
              <a:xfrm>
                <a:off x="8790058" y="1689512"/>
                <a:ext cx="898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1DC84363-691D-4F26-A206-DE466E31B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0058" y="1689512"/>
                <a:ext cx="898323" cy="276999"/>
              </a:xfrm>
              <a:prstGeom prst="rect">
                <a:avLst/>
              </a:prstGeom>
              <a:blipFill>
                <a:blip r:embed="rId8"/>
                <a:stretch>
                  <a:fillRect l="-6122" r="-2721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CAA7857E-DC05-469C-BCB4-5B39055A6120}"/>
                  </a:ext>
                </a:extLst>
              </p:cNvPr>
              <p:cNvSpPr/>
              <p:nvPr/>
            </p:nvSpPr>
            <p:spPr>
              <a:xfrm>
                <a:off x="9605395" y="1643345"/>
                <a:ext cx="1821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=70−15=55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CAA7857E-DC05-469C-BCB4-5B39055A6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5395" y="1643345"/>
                <a:ext cx="182133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3CEC81D5-36C7-49F0-80A1-ACBD1696C3C2}"/>
                  </a:ext>
                </a:extLst>
              </p:cNvPr>
              <p:cNvSpPr txBox="1"/>
              <p:nvPr/>
            </p:nvSpPr>
            <p:spPr>
              <a:xfrm>
                <a:off x="8790058" y="2123371"/>
                <a:ext cx="898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3CEC81D5-36C7-49F0-80A1-ACBD1696C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0058" y="2123371"/>
                <a:ext cx="898323" cy="276999"/>
              </a:xfrm>
              <a:prstGeom prst="rect">
                <a:avLst/>
              </a:prstGeom>
              <a:blipFill>
                <a:blip r:embed="rId10"/>
                <a:stretch>
                  <a:fillRect l="-6122" r="-2721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hthoek 23">
                <a:extLst>
                  <a:ext uri="{FF2B5EF4-FFF2-40B4-BE49-F238E27FC236}">
                    <a16:creationId xmlns:a16="http://schemas.microsoft.com/office/drawing/2014/main" id="{CBC8DBA7-B630-4A97-80D8-DCE8C6BBA882}"/>
                  </a:ext>
                </a:extLst>
              </p:cNvPr>
              <p:cNvSpPr/>
              <p:nvPr/>
            </p:nvSpPr>
            <p:spPr>
              <a:xfrm>
                <a:off x="9605395" y="2077204"/>
                <a:ext cx="1821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Rechthoek 23">
                <a:extLst>
                  <a:ext uri="{FF2B5EF4-FFF2-40B4-BE49-F238E27FC236}">
                    <a16:creationId xmlns:a16="http://schemas.microsoft.com/office/drawing/2014/main" id="{CBC8DBA7-B630-4A97-80D8-DCE8C6BBA8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5395" y="2077204"/>
                <a:ext cx="182133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9F64C9EE-422F-4E07-B815-C61B0E802F76}"/>
                  </a:ext>
                </a:extLst>
              </p:cNvPr>
              <p:cNvSpPr txBox="1"/>
              <p:nvPr/>
            </p:nvSpPr>
            <p:spPr>
              <a:xfrm>
                <a:off x="8569650" y="1635063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9F64C9EE-422F-4E07-B815-C61B0E802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650" y="1635063"/>
                <a:ext cx="401777" cy="8842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F370DF47-3AD3-44B3-9227-B60F5133508A}"/>
                  </a:ext>
                </a:extLst>
              </p:cNvPr>
              <p:cNvSpPr txBox="1"/>
              <p:nvPr/>
            </p:nvSpPr>
            <p:spPr>
              <a:xfrm>
                <a:off x="8209280" y="4095484"/>
                <a:ext cx="12745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Verdeling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F370DF47-3AD3-44B3-9227-B60F51335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9280" y="4095484"/>
                <a:ext cx="1274516" cy="369332"/>
              </a:xfrm>
              <a:prstGeom prst="rect">
                <a:avLst/>
              </a:prstGeom>
              <a:blipFill>
                <a:blip r:embed="rId13"/>
                <a:stretch>
                  <a:fillRect l="-4306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9085B4D1-798B-4A61-8265-748D21E95F09}"/>
                  </a:ext>
                </a:extLst>
              </p:cNvPr>
              <p:cNvSpPr txBox="1"/>
              <p:nvPr/>
            </p:nvSpPr>
            <p:spPr>
              <a:xfrm>
                <a:off x="8322698" y="4546600"/>
                <a:ext cx="743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9085B4D1-798B-4A61-8265-748D21E95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698" y="4546600"/>
                <a:ext cx="743602" cy="276999"/>
              </a:xfrm>
              <a:prstGeom prst="rect">
                <a:avLst/>
              </a:prstGeom>
              <a:blipFill>
                <a:blip r:embed="rId14"/>
                <a:stretch>
                  <a:fillRect l="-6557" r="-7377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579A1C5-22F9-41B4-9148-4140BB0C95D3}"/>
                  </a:ext>
                </a:extLst>
              </p:cNvPr>
              <p:cNvSpPr txBox="1"/>
              <p:nvPr/>
            </p:nvSpPr>
            <p:spPr>
              <a:xfrm>
                <a:off x="9631680" y="4546600"/>
                <a:ext cx="7510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579A1C5-22F9-41B4-9148-4140BB0C9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680" y="4546600"/>
                <a:ext cx="751039" cy="276999"/>
              </a:xfrm>
              <a:prstGeom prst="rect">
                <a:avLst/>
              </a:prstGeom>
              <a:blipFill>
                <a:blip r:embed="rId15"/>
                <a:stretch>
                  <a:fillRect l="-4065" r="-813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vak 28">
            <a:extLst>
              <a:ext uri="{FF2B5EF4-FFF2-40B4-BE49-F238E27FC236}">
                <a16:creationId xmlns:a16="http://schemas.microsoft.com/office/drawing/2014/main" id="{3C1C38D0-BECA-406F-9FF9-5E7FAC56E379}"/>
              </a:ext>
            </a:extLst>
          </p:cNvPr>
          <p:cNvSpPr txBox="1"/>
          <p:nvPr/>
        </p:nvSpPr>
        <p:spPr>
          <a:xfrm>
            <a:off x="9138035" y="450043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CDCAACF-A3C4-4A9B-8607-70016D15B49F}"/>
                  </a:ext>
                </a:extLst>
              </p:cNvPr>
              <p:cNvSpPr txBox="1"/>
              <p:nvPr/>
            </p:nvSpPr>
            <p:spPr>
              <a:xfrm>
                <a:off x="8627498" y="5072792"/>
                <a:ext cx="898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CDCAACF-A3C4-4A9B-8607-70016D15B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498" y="5072792"/>
                <a:ext cx="898323" cy="276999"/>
              </a:xfrm>
              <a:prstGeom prst="rect">
                <a:avLst/>
              </a:prstGeom>
              <a:blipFill>
                <a:blip r:embed="rId16"/>
                <a:stretch>
                  <a:fillRect l="-5405" r="-2027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hthoek 30">
                <a:extLst>
                  <a:ext uri="{FF2B5EF4-FFF2-40B4-BE49-F238E27FC236}">
                    <a16:creationId xmlns:a16="http://schemas.microsoft.com/office/drawing/2014/main" id="{752C53B3-6973-489E-99FB-289EE732A52D}"/>
                  </a:ext>
                </a:extLst>
              </p:cNvPr>
              <p:cNvSpPr/>
              <p:nvPr/>
            </p:nvSpPr>
            <p:spPr>
              <a:xfrm>
                <a:off x="9442835" y="5026625"/>
                <a:ext cx="16930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0−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5=5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Rechthoek 30">
                <a:extLst>
                  <a:ext uri="{FF2B5EF4-FFF2-40B4-BE49-F238E27FC236}">
                    <a16:creationId xmlns:a16="http://schemas.microsoft.com/office/drawing/2014/main" id="{752C53B3-6973-489E-99FB-289EE732A5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835" y="5026625"/>
                <a:ext cx="1693092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7488DE3E-3D32-4C9C-BDA2-023A20FF14D4}"/>
                  </a:ext>
                </a:extLst>
              </p:cNvPr>
              <p:cNvSpPr txBox="1"/>
              <p:nvPr/>
            </p:nvSpPr>
            <p:spPr>
              <a:xfrm>
                <a:off x="8627498" y="5506651"/>
                <a:ext cx="898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7488DE3E-3D32-4C9C-BDA2-023A20FF1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498" y="5506651"/>
                <a:ext cx="898323" cy="276999"/>
              </a:xfrm>
              <a:prstGeom prst="rect">
                <a:avLst/>
              </a:prstGeom>
              <a:blipFill>
                <a:blip r:embed="rId18"/>
                <a:stretch>
                  <a:fillRect l="-5405" r="-2027" b="-217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hthoek 32">
                <a:extLst>
                  <a:ext uri="{FF2B5EF4-FFF2-40B4-BE49-F238E27FC236}">
                    <a16:creationId xmlns:a16="http://schemas.microsoft.com/office/drawing/2014/main" id="{12631C40-E51C-4D51-BC76-79263ADA1E86}"/>
                  </a:ext>
                </a:extLst>
              </p:cNvPr>
              <p:cNvSpPr/>
              <p:nvPr/>
            </p:nvSpPr>
            <p:spPr>
              <a:xfrm>
                <a:off x="9442835" y="5460484"/>
                <a:ext cx="1821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5=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Rechthoek 32">
                <a:extLst>
                  <a:ext uri="{FF2B5EF4-FFF2-40B4-BE49-F238E27FC236}">
                    <a16:creationId xmlns:a16="http://schemas.microsoft.com/office/drawing/2014/main" id="{12631C40-E51C-4D51-BC76-79263ADA1E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835" y="5460484"/>
                <a:ext cx="1821332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0B438AC4-7DA1-4521-A4F5-5454DF22D4FB}"/>
                  </a:ext>
                </a:extLst>
              </p:cNvPr>
              <p:cNvSpPr txBox="1"/>
              <p:nvPr/>
            </p:nvSpPr>
            <p:spPr>
              <a:xfrm>
                <a:off x="8407090" y="5018343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0B438AC4-7DA1-4521-A4F5-5454DF22D4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7090" y="5018343"/>
                <a:ext cx="401777" cy="88428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C3236FA-6D94-4013-B5E4-46180B6ED9C9}"/>
                  </a:ext>
                </a:extLst>
              </p:cNvPr>
              <p:cNvSpPr txBox="1"/>
              <p:nvPr/>
            </p:nvSpPr>
            <p:spPr>
              <a:xfrm>
                <a:off x="8573230" y="3135433"/>
                <a:ext cx="2833917" cy="52322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De oppervlakte onder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nl-NL" sz="1400" dirty="0"/>
                  <a:t> is twee keer </a:t>
                </a:r>
                <a:br>
                  <a:rPr lang="nl-NL" sz="1400" dirty="0"/>
                </a:br>
                <a:r>
                  <a:rPr lang="nl-NL" sz="1400" dirty="0"/>
                  <a:t>zo groot las de oppervlakte onder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ΙΙ</m:t>
                    </m:r>
                  </m:oMath>
                </a14:m>
                <a:endParaRPr lang="nl-NL" sz="1400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C3236FA-6D94-4013-B5E4-46180B6ED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3230" y="3135433"/>
                <a:ext cx="2833917" cy="523220"/>
              </a:xfrm>
              <a:prstGeom prst="rect">
                <a:avLst/>
              </a:prstGeom>
              <a:blipFill>
                <a:blip r:embed="rId21"/>
                <a:stretch>
                  <a:fillRect l="-428" b="-1022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hthoek 35">
            <a:extLst>
              <a:ext uri="{FF2B5EF4-FFF2-40B4-BE49-F238E27FC236}">
                <a16:creationId xmlns:a16="http://schemas.microsoft.com/office/drawing/2014/main" id="{F0F8C87A-43C7-4140-B646-D0B213E1FB66}"/>
              </a:ext>
            </a:extLst>
          </p:cNvPr>
          <p:cNvSpPr/>
          <p:nvPr/>
        </p:nvSpPr>
        <p:spPr>
          <a:xfrm>
            <a:off x="2875280" y="1756891"/>
            <a:ext cx="487680" cy="249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8E6A4EB8-3203-4475-9AE5-B1301265ABAF}"/>
                  </a:ext>
                </a:extLst>
              </p:cNvPr>
              <p:cNvSpPr txBox="1"/>
              <p:nvPr/>
            </p:nvSpPr>
            <p:spPr>
              <a:xfrm>
                <a:off x="9490395" y="4119849"/>
                <a:ext cx="12781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( platter dan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r>
                  <a:rPr lang="nl-NL" sz="1400" dirty="0"/>
                  <a:t> )</a:t>
                </a:r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8E6A4EB8-3203-4475-9AE5-B1301265A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0395" y="4119849"/>
                <a:ext cx="1278170" cy="307777"/>
              </a:xfrm>
              <a:prstGeom prst="rect">
                <a:avLst/>
              </a:prstGeom>
              <a:blipFill>
                <a:blip r:embed="rId22"/>
                <a:stretch>
                  <a:fillRect l="-1435" t="-4000" r="-478" b="-2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05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CFA6F805-F49D-49A8-9887-139084BAC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07" y="415019"/>
            <a:ext cx="3233318" cy="26426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1059DC9-3C95-44E2-93F8-2FEFD6817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781" y="719921"/>
            <a:ext cx="6388913" cy="269702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2A7D86B-80AB-4796-A562-A711C6F87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973" y="3681205"/>
            <a:ext cx="6536588" cy="165552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3DC3DD72-69F7-415B-A105-21E30A207593}"/>
                  </a:ext>
                </a:extLst>
              </p:cNvPr>
              <p:cNvSpPr txBox="1"/>
              <p:nvPr/>
            </p:nvSpPr>
            <p:spPr>
              <a:xfrm>
                <a:off x="8656320" y="1248241"/>
                <a:ext cx="1028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err="1"/>
                  <a:t>Boxplot</a:t>
                </a:r>
                <a:r>
                  <a:rPr lang="nl-NL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3DC3DD72-69F7-415B-A105-21E30A207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6320" y="1248241"/>
                <a:ext cx="1028167" cy="369332"/>
              </a:xfrm>
              <a:prstGeom prst="rect">
                <a:avLst/>
              </a:prstGeom>
              <a:blipFill>
                <a:blip r:embed="rId5"/>
                <a:stretch>
                  <a:fillRect l="-4734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0B824FAD-6EC1-490D-8496-CA93958495CA}"/>
              </a:ext>
            </a:extLst>
          </p:cNvPr>
          <p:cNvSpPr txBox="1"/>
          <p:nvPr/>
        </p:nvSpPr>
        <p:spPr>
          <a:xfrm>
            <a:off x="8656320" y="1633685"/>
            <a:ext cx="2120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min = 55  ;  max = 85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DA2F016-29BC-49DE-98F3-6C3071DEF9B1}"/>
                  </a:ext>
                </a:extLst>
              </p:cNvPr>
              <p:cNvSpPr txBox="1"/>
              <p:nvPr/>
            </p:nvSpPr>
            <p:spPr>
              <a:xfrm>
                <a:off x="8707120" y="679281"/>
                <a:ext cx="2338076" cy="30777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nl-NL" sz="1400" dirty="0"/>
                  <a:t>Verdeel in gebieden van </a:t>
                </a:r>
                <a14:m>
                  <m:oMath xmlns:m="http://schemas.openxmlformats.org/officeDocument/2006/math">
                    <m:r>
                      <a:rPr lang="nl-NL" sz="1400" b="0" i="1" smtClean="0">
                        <a:latin typeface="Cambria Math" panose="02040503050406030204" pitchFamily="18" charset="0"/>
                      </a:rPr>
                      <m:t>25%</m:t>
                    </m:r>
                  </m:oMath>
                </a14:m>
                <a:endParaRPr lang="nl-NL" sz="1400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DA2F016-29BC-49DE-98F3-6C3071DEF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7120" y="679281"/>
                <a:ext cx="2338076" cy="307777"/>
              </a:xfrm>
              <a:prstGeom prst="rect">
                <a:avLst/>
              </a:prstGeom>
              <a:blipFill>
                <a:blip r:embed="rId6"/>
                <a:stretch>
                  <a:fillRect l="-518" b="-1698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FE6F3AFE-17A2-481F-BBA8-9A891D41D1AE}"/>
              </a:ext>
            </a:extLst>
          </p:cNvPr>
          <p:cNvCxnSpPr>
            <a:cxnSpLocks/>
          </p:cNvCxnSpPr>
          <p:nvPr/>
        </p:nvCxnSpPr>
        <p:spPr>
          <a:xfrm>
            <a:off x="7103301" y="3149600"/>
            <a:ext cx="0" cy="7823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8EE52A7E-4D19-479B-84F3-CA7D60E8FA82}"/>
              </a:ext>
            </a:extLst>
          </p:cNvPr>
          <p:cNvCxnSpPr>
            <a:cxnSpLocks/>
          </p:cNvCxnSpPr>
          <p:nvPr/>
        </p:nvCxnSpPr>
        <p:spPr>
          <a:xfrm>
            <a:off x="5254181" y="3149600"/>
            <a:ext cx="0" cy="7823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F347FA4C-3F94-4806-8345-78459A31EE30}"/>
                  </a:ext>
                </a:extLst>
              </p:cNvPr>
              <p:cNvSpPr txBox="1"/>
              <p:nvPr/>
            </p:nvSpPr>
            <p:spPr>
              <a:xfrm>
                <a:off x="8711746" y="2068432"/>
                <a:ext cx="31213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67  ; 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≈70  ; 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≈73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F347FA4C-3F94-4806-8345-78459A31E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746" y="2068432"/>
                <a:ext cx="3121304" cy="276999"/>
              </a:xfrm>
              <a:prstGeom prst="rect">
                <a:avLst/>
              </a:prstGeom>
              <a:blipFill>
                <a:blip r:embed="rId7"/>
                <a:stretch>
                  <a:fillRect l="-1953" r="-1563" b="-2826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B5EDA5C6-035C-46AC-8289-E1DA7D1EC3FC}"/>
                  </a:ext>
                </a:extLst>
              </p:cNvPr>
              <p:cNvSpPr txBox="1"/>
              <p:nvPr/>
            </p:nvSpPr>
            <p:spPr>
              <a:xfrm>
                <a:off x="8656320" y="3084391"/>
                <a:ext cx="110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err="1"/>
                  <a:t>Boxplot</a:t>
                </a:r>
                <a:r>
                  <a:rPr lang="nl-NL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B5EDA5C6-035C-46AC-8289-E1DA7D1EC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6320" y="3084391"/>
                <a:ext cx="1103507" cy="369332"/>
              </a:xfrm>
              <a:prstGeom prst="rect">
                <a:avLst/>
              </a:prstGeom>
              <a:blipFill>
                <a:blip r:embed="rId8"/>
                <a:stretch>
                  <a:fillRect l="-4420" t="-983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E1A11DCC-BE65-4243-9D77-B674BF42F1F1}"/>
              </a:ext>
            </a:extLst>
          </p:cNvPr>
          <p:cNvSpPr txBox="1"/>
          <p:nvPr/>
        </p:nvSpPr>
        <p:spPr>
          <a:xfrm>
            <a:off x="8656320" y="3469835"/>
            <a:ext cx="20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min = 5  ;  max = 95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5B944714-2097-4AFE-9B39-C1BBB7394C6C}"/>
                  </a:ext>
                </a:extLst>
              </p:cNvPr>
              <p:cNvSpPr txBox="1"/>
              <p:nvPr/>
            </p:nvSpPr>
            <p:spPr>
              <a:xfrm>
                <a:off x="8711746" y="3904582"/>
                <a:ext cx="31213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  ; 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≈50  ; 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≈60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5B944714-2097-4AFE-9B39-C1BBB7394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746" y="3904582"/>
                <a:ext cx="3121304" cy="276999"/>
              </a:xfrm>
              <a:prstGeom prst="rect">
                <a:avLst/>
              </a:prstGeom>
              <a:blipFill>
                <a:blip r:embed="rId9"/>
                <a:stretch>
                  <a:fillRect l="-1953" r="-1563" b="-3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hthoek 35">
            <a:extLst>
              <a:ext uri="{FF2B5EF4-FFF2-40B4-BE49-F238E27FC236}">
                <a16:creationId xmlns:a16="http://schemas.microsoft.com/office/drawing/2014/main" id="{228B9829-2DE7-4AC8-81BE-ED2F5F1180D2}"/>
              </a:ext>
            </a:extLst>
          </p:cNvPr>
          <p:cNvSpPr/>
          <p:nvPr/>
        </p:nvSpPr>
        <p:spPr>
          <a:xfrm>
            <a:off x="1628973" y="3681205"/>
            <a:ext cx="6536588" cy="569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9BB7DE16-E237-4732-9CF3-2A343EDAA41B}"/>
              </a:ext>
            </a:extLst>
          </p:cNvPr>
          <p:cNvSpPr/>
          <p:nvPr/>
        </p:nvSpPr>
        <p:spPr>
          <a:xfrm>
            <a:off x="1628973" y="4906919"/>
            <a:ext cx="6536588" cy="569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5217ED2B-DAA4-430B-AFFF-9C8209537EC1}"/>
              </a:ext>
            </a:extLst>
          </p:cNvPr>
          <p:cNvSpPr/>
          <p:nvPr/>
        </p:nvSpPr>
        <p:spPr>
          <a:xfrm>
            <a:off x="1628973" y="4246733"/>
            <a:ext cx="6536588" cy="660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59F4148E-F4CE-4985-95F4-BE8180D62C55}"/>
              </a:ext>
            </a:extLst>
          </p:cNvPr>
          <p:cNvCxnSpPr>
            <a:cxnSpLocks/>
          </p:cNvCxnSpPr>
          <p:nvPr/>
        </p:nvCxnSpPr>
        <p:spPr>
          <a:xfrm>
            <a:off x="6168581" y="780734"/>
            <a:ext cx="0" cy="42078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C468BC32-48D1-4F53-A732-4A2F904569B2}"/>
              </a:ext>
            </a:extLst>
          </p:cNvPr>
          <p:cNvCxnSpPr>
            <a:cxnSpLocks/>
          </p:cNvCxnSpPr>
          <p:nvPr/>
        </p:nvCxnSpPr>
        <p:spPr>
          <a:xfrm>
            <a:off x="5965381" y="1004254"/>
            <a:ext cx="0" cy="40147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A09C4A23-CA25-41EF-ABA0-A1586520A53F}"/>
              </a:ext>
            </a:extLst>
          </p:cNvPr>
          <p:cNvCxnSpPr>
            <a:cxnSpLocks/>
          </p:cNvCxnSpPr>
          <p:nvPr/>
        </p:nvCxnSpPr>
        <p:spPr>
          <a:xfrm>
            <a:off x="6371781" y="1034734"/>
            <a:ext cx="0" cy="401478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0AD1FF6C-D480-4335-B29C-908DAC683D3C}"/>
              </a:ext>
            </a:extLst>
          </p:cNvPr>
          <p:cNvCxnSpPr>
            <a:cxnSpLocks/>
          </p:cNvCxnSpPr>
          <p:nvPr/>
        </p:nvCxnSpPr>
        <p:spPr>
          <a:xfrm>
            <a:off x="4329621" y="2701247"/>
            <a:ext cx="0" cy="23177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F925254F-C047-47F1-B76A-889CE0524CB5}"/>
              </a:ext>
            </a:extLst>
          </p:cNvPr>
          <p:cNvCxnSpPr>
            <a:cxnSpLocks/>
          </p:cNvCxnSpPr>
          <p:nvPr/>
        </p:nvCxnSpPr>
        <p:spPr>
          <a:xfrm>
            <a:off x="5558981" y="2710094"/>
            <a:ext cx="0" cy="23177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4F33BF08-28C3-4149-AC58-14FBF6F5035B}"/>
              </a:ext>
            </a:extLst>
          </p:cNvPr>
          <p:cNvCxnSpPr>
            <a:cxnSpLocks/>
          </p:cNvCxnSpPr>
          <p:nvPr/>
        </p:nvCxnSpPr>
        <p:spPr>
          <a:xfrm>
            <a:off x="2196021" y="3149600"/>
            <a:ext cx="0" cy="18782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9774F065-1CE5-4128-93D9-6AE166708289}"/>
              </a:ext>
            </a:extLst>
          </p:cNvPr>
          <p:cNvCxnSpPr>
            <a:cxnSpLocks/>
          </p:cNvCxnSpPr>
          <p:nvPr/>
        </p:nvCxnSpPr>
        <p:spPr>
          <a:xfrm>
            <a:off x="7712901" y="3130593"/>
            <a:ext cx="0" cy="18782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D90F710-4C66-4EC7-B6D5-56CE70A9CED5}"/>
              </a:ext>
            </a:extLst>
          </p:cNvPr>
          <p:cNvCxnSpPr/>
          <p:nvPr/>
        </p:nvCxnSpPr>
        <p:spPr>
          <a:xfrm>
            <a:off x="4939221" y="2529840"/>
            <a:ext cx="0" cy="24587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 animBg="1"/>
      <p:bldP spid="25" grpId="0"/>
      <p:bldP spid="26" grpId="0"/>
      <p:bldP spid="27" grpId="0"/>
      <p:bldP spid="28" grpId="0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056BEDE-8B83-4E1B-8D68-D22C8A9AF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2" y="395699"/>
            <a:ext cx="6054700" cy="917143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BA22D0E-B65E-4A35-958B-F69B82B231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73" y="1312842"/>
            <a:ext cx="6575450" cy="455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61</TotalTime>
  <Words>112</Words>
  <Application>Microsoft Office PowerPoint</Application>
  <PresentationFormat>Breedbeeld</PresentationFormat>
  <Paragraphs>28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10</cp:revision>
  <dcterms:created xsi:type="dcterms:W3CDTF">2018-06-01T05:19:56Z</dcterms:created>
  <dcterms:modified xsi:type="dcterms:W3CDTF">2018-06-01T06:21:43Z</dcterms:modified>
</cp:coreProperties>
</file>