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8609-09BD-46F3-96A9-88A4D71ACC65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18A9-917E-4B44-811E-0DE42A7C19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66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8609-09BD-46F3-96A9-88A4D71ACC65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18A9-917E-4B44-811E-0DE42A7C19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059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8609-09BD-46F3-96A9-88A4D71ACC65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18A9-917E-4B44-811E-0DE42A7C19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9187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8609-09BD-46F3-96A9-88A4D71ACC65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18A9-917E-4B44-811E-0DE42A7C19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839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8609-09BD-46F3-96A9-88A4D71ACC65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18A9-917E-4B44-811E-0DE42A7C19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557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8609-09BD-46F3-96A9-88A4D71ACC65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18A9-917E-4B44-811E-0DE42A7C19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8361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8609-09BD-46F3-96A9-88A4D71ACC65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18A9-917E-4B44-811E-0DE42A7C19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9370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8609-09BD-46F3-96A9-88A4D71ACC65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18A9-917E-4B44-811E-0DE42A7C19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9259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8609-09BD-46F3-96A9-88A4D71ACC65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18A9-917E-4B44-811E-0DE42A7C19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1708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8609-09BD-46F3-96A9-88A4D71ACC65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18A9-917E-4B44-811E-0DE42A7C19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205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8609-09BD-46F3-96A9-88A4D71ACC65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218A9-917E-4B44-811E-0DE42A7C19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250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A8609-09BD-46F3-96A9-88A4D71ACC65}" type="datetimeFigureOut">
              <a:rPr lang="nl-NL" smtClean="0"/>
              <a:t>17-5-2019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218A9-917E-4B44-811E-0DE42A7C19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9522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3" Type="http://schemas.openxmlformats.org/officeDocument/2006/relationships/image" Target="../media/image4.jpg"/><Relationship Id="rId7" Type="http://schemas.openxmlformats.org/officeDocument/2006/relationships/image" Target="../media/image13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5.jpg"/><Relationship Id="rId9" Type="http://schemas.openxmlformats.org/officeDocument/2006/relationships/image" Target="../media/image1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70B7B7E9-C44E-4F79-BCE3-78B23A5E3B6B}"/>
              </a:ext>
            </a:extLst>
          </p:cNvPr>
          <p:cNvSpPr txBox="1"/>
          <p:nvPr/>
        </p:nvSpPr>
        <p:spPr>
          <a:xfrm>
            <a:off x="351692" y="501162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43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9F8A4E8-AC3C-497B-B2BD-5BAA86A3C6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039" y="501162"/>
            <a:ext cx="6870802" cy="2673706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93C69D77-5F5E-477A-A7FD-3609204673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99" y="3518461"/>
            <a:ext cx="6357823" cy="528523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F52D617E-77FE-4616-B40E-5BA0CF3130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99" y="4834241"/>
            <a:ext cx="6536588" cy="279806"/>
          </a:xfrm>
          <a:prstGeom prst="rect">
            <a:avLst/>
          </a:prstGeom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57CD25CC-CD0D-42AE-AAA5-25EA81BC791C}"/>
              </a:ext>
            </a:extLst>
          </p:cNvPr>
          <p:cNvSpPr txBox="1"/>
          <p:nvPr/>
        </p:nvSpPr>
        <p:spPr>
          <a:xfrm>
            <a:off x="1170644" y="4032643"/>
            <a:ext cx="7589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oppervlakte onder kromme B is groter dan de oppervlakte onder kromme A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F2BF2568-D9FE-441E-AE32-95819FE1AB86}"/>
              </a:ext>
            </a:extLst>
          </p:cNvPr>
          <p:cNvSpPr txBox="1"/>
          <p:nvPr/>
        </p:nvSpPr>
        <p:spPr>
          <a:xfrm>
            <a:off x="1170644" y="4370395"/>
            <a:ext cx="5094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 bij B horen meer waarnemingsgetallen dan bij A</a:t>
            </a:r>
          </a:p>
        </p:txBody>
      </p: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7A3A2771-F767-4522-B538-03820BB1646D}"/>
              </a:ext>
            </a:extLst>
          </p:cNvPr>
          <p:cNvCxnSpPr/>
          <p:nvPr/>
        </p:nvCxnSpPr>
        <p:spPr>
          <a:xfrm>
            <a:off x="3413760" y="1432560"/>
            <a:ext cx="0" cy="134112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A85416DF-A41A-4E04-96CD-3012FB51317F}"/>
              </a:ext>
            </a:extLst>
          </p:cNvPr>
          <p:cNvCxnSpPr/>
          <p:nvPr/>
        </p:nvCxnSpPr>
        <p:spPr>
          <a:xfrm>
            <a:off x="2966720" y="2011680"/>
            <a:ext cx="426720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51350C8C-EB8C-44CE-A5DE-62019F85D102}"/>
                  </a:ext>
                </a:extLst>
              </p:cNvPr>
              <p:cNvSpPr txBox="1"/>
              <p:nvPr/>
            </p:nvSpPr>
            <p:spPr>
              <a:xfrm>
                <a:off x="3083483" y="1954460"/>
                <a:ext cx="1931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51350C8C-EB8C-44CE-A5DE-62019F85D1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3483" y="1954460"/>
                <a:ext cx="193193" cy="276999"/>
              </a:xfrm>
              <a:prstGeom prst="rect">
                <a:avLst/>
              </a:prstGeom>
              <a:blipFill>
                <a:blip r:embed="rId5"/>
                <a:stretch>
                  <a:fillRect l="-18750" r="-125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Rechte verbindingslijn met pijl 17">
            <a:extLst>
              <a:ext uri="{FF2B5EF4-FFF2-40B4-BE49-F238E27FC236}">
                <a16:creationId xmlns:a16="http://schemas.microsoft.com/office/drawing/2014/main" id="{94636B87-6D04-416B-8FEA-D3DB94545E93}"/>
              </a:ext>
            </a:extLst>
          </p:cNvPr>
          <p:cNvCxnSpPr/>
          <p:nvPr/>
        </p:nvCxnSpPr>
        <p:spPr>
          <a:xfrm>
            <a:off x="3423920" y="2011680"/>
            <a:ext cx="426720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54BAB3B-6BF3-40EC-B777-05B327A474E9}"/>
                  </a:ext>
                </a:extLst>
              </p:cNvPr>
              <p:cNvSpPr txBox="1"/>
              <p:nvPr/>
            </p:nvSpPr>
            <p:spPr>
              <a:xfrm>
                <a:off x="3540683" y="1954460"/>
                <a:ext cx="1931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54BAB3B-6BF3-40EC-B777-05B327A47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683" y="1954460"/>
                <a:ext cx="193193" cy="276999"/>
              </a:xfrm>
              <a:prstGeom prst="rect">
                <a:avLst/>
              </a:prstGeom>
              <a:blipFill>
                <a:blip r:embed="rId5"/>
                <a:stretch>
                  <a:fillRect l="-18750" r="-125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45F9E849-1227-4267-98FC-73E1C0989BFE}"/>
              </a:ext>
            </a:extLst>
          </p:cNvPr>
          <p:cNvCxnSpPr>
            <a:cxnSpLocks/>
          </p:cNvCxnSpPr>
          <p:nvPr/>
        </p:nvCxnSpPr>
        <p:spPr>
          <a:xfrm>
            <a:off x="2966720" y="2011680"/>
            <a:ext cx="0" cy="762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01CAF15B-0391-4253-9CC1-7D6B69A2D97B}"/>
              </a:ext>
            </a:extLst>
          </p:cNvPr>
          <p:cNvCxnSpPr>
            <a:cxnSpLocks/>
          </p:cNvCxnSpPr>
          <p:nvPr/>
        </p:nvCxnSpPr>
        <p:spPr>
          <a:xfrm>
            <a:off x="3860800" y="2011680"/>
            <a:ext cx="0" cy="762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kstvak 23">
            <a:extLst>
              <a:ext uri="{FF2B5EF4-FFF2-40B4-BE49-F238E27FC236}">
                <a16:creationId xmlns:a16="http://schemas.microsoft.com/office/drawing/2014/main" id="{D7FC4C47-6117-42C2-B68C-71D8E5AB4A65}"/>
              </a:ext>
            </a:extLst>
          </p:cNvPr>
          <p:cNvSpPr txBox="1"/>
          <p:nvPr/>
        </p:nvSpPr>
        <p:spPr>
          <a:xfrm>
            <a:off x="938968" y="5214565"/>
            <a:ext cx="121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Zie grafiek: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F0478AA6-3679-4EEE-83EF-93E316C930E0}"/>
                  </a:ext>
                </a:extLst>
              </p:cNvPr>
              <p:cNvSpPr txBox="1"/>
              <p:nvPr/>
            </p:nvSpPr>
            <p:spPr>
              <a:xfrm>
                <a:off x="2306320" y="5214565"/>
                <a:ext cx="60879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Bij kromme A is de standaardafwijking ongeveer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40−30=10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F0478AA6-3679-4EEE-83EF-93E316C930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6320" y="5214565"/>
                <a:ext cx="6087949" cy="369332"/>
              </a:xfrm>
              <a:prstGeom prst="rect">
                <a:avLst/>
              </a:prstGeom>
              <a:blipFill>
                <a:blip r:embed="rId6"/>
                <a:stretch>
                  <a:fillRect l="-801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7EDD6503-D010-483B-A4B7-DDC3249DCE80}"/>
                  </a:ext>
                </a:extLst>
              </p:cNvPr>
              <p:cNvSpPr txBox="1"/>
              <p:nvPr/>
            </p:nvSpPr>
            <p:spPr>
              <a:xfrm>
                <a:off x="2306320" y="5967751"/>
                <a:ext cx="62081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Bij kromme B is de standaardafwijking ongeveer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100−80=20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7EDD6503-D010-483B-A4B7-DDC3249DCE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6320" y="5967751"/>
                <a:ext cx="6208174" cy="369332"/>
              </a:xfrm>
              <a:prstGeom prst="rect">
                <a:avLst/>
              </a:prstGeom>
              <a:blipFill>
                <a:blip r:embed="rId7"/>
                <a:stretch>
                  <a:fillRect l="-785" t="-983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A6D3F06C-1A30-42A8-A998-ECFD12EFACC3}"/>
              </a:ext>
            </a:extLst>
          </p:cNvPr>
          <p:cNvCxnSpPr/>
          <p:nvPr/>
        </p:nvCxnSpPr>
        <p:spPr>
          <a:xfrm>
            <a:off x="5659625" y="1640378"/>
            <a:ext cx="0" cy="11083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met pijl 27">
            <a:extLst>
              <a:ext uri="{FF2B5EF4-FFF2-40B4-BE49-F238E27FC236}">
                <a16:creationId xmlns:a16="http://schemas.microsoft.com/office/drawing/2014/main" id="{C061EF0A-8DDA-4695-A53B-2F0CEEF8D569}"/>
              </a:ext>
            </a:extLst>
          </p:cNvPr>
          <p:cNvCxnSpPr/>
          <p:nvPr/>
        </p:nvCxnSpPr>
        <p:spPr>
          <a:xfrm>
            <a:off x="4790153" y="2115683"/>
            <a:ext cx="831556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EECBC307-D0D1-44B0-BB82-9686E0898E25}"/>
                  </a:ext>
                </a:extLst>
              </p:cNvPr>
              <p:cNvSpPr txBox="1"/>
              <p:nvPr/>
            </p:nvSpPr>
            <p:spPr>
              <a:xfrm>
                <a:off x="5156123" y="2096700"/>
                <a:ext cx="1931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EECBC307-D0D1-44B0-BB82-9686E0898E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123" y="2096700"/>
                <a:ext cx="193193" cy="276999"/>
              </a:xfrm>
              <a:prstGeom prst="rect">
                <a:avLst/>
              </a:prstGeom>
              <a:blipFill>
                <a:blip r:embed="rId8"/>
                <a:stretch>
                  <a:fillRect l="-18750" r="-125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8ADD3689-1768-43B6-890D-AF8F633B834A}"/>
              </a:ext>
            </a:extLst>
          </p:cNvPr>
          <p:cNvCxnSpPr>
            <a:cxnSpLocks/>
          </p:cNvCxnSpPr>
          <p:nvPr/>
        </p:nvCxnSpPr>
        <p:spPr>
          <a:xfrm>
            <a:off x="4762902" y="2141964"/>
            <a:ext cx="0" cy="62975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954C61AB-89FE-478B-AB12-EA8B557FF71E}"/>
              </a:ext>
            </a:extLst>
          </p:cNvPr>
          <p:cNvCxnSpPr>
            <a:cxnSpLocks/>
          </p:cNvCxnSpPr>
          <p:nvPr/>
        </p:nvCxnSpPr>
        <p:spPr>
          <a:xfrm>
            <a:off x="6551062" y="2120316"/>
            <a:ext cx="0" cy="62975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met pijl 33">
            <a:extLst>
              <a:ext uri="{FF2B5EF4-FFF2-40B4-BE49-F238E27FC236}">
                <a16:creationId xmlns:a16="http://schemas.microsoft.com/office/drawing/2014/main" id="{77A7CEA1-8D5B-47CB-96BB-9A5AD1ACD111}"/>
              </a:ext>
            </a:extLst>
          </p:cNvPr>
          <p:cNvCxnSpPr/>
          <p:nvPr/>
        </p:nvCxnSpPr>
        <p:spPr>
          <a:xfrm>
            <a:off x="5684233" y="2115683"/>
            <a:ext cx="831556" cy="0"/>
          </a:xfrm>
          <a:prstGeom prst="straightConnector1">
            <a:avLst/>
          </a:prstGeom>
          <a:ln w="158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B129C975-1939-4442-AEC2-FE1F189DE5F5}"/>
                  </a:ext>
                </a:extLst>
              </p:cNvPr>
              <p:cNvSpPr txBox="1"/>
              <p:nvPr/>
            </p:nvSpPr>
            <p:spPr>
              <a:xfrm>
                <a:off x="6050203" y="2096700"/>
                <a:ext cx="1931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B129C975-1939-4442-AEC2-FE1F189DE5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0203" y="2096700"/>
                <a:ext cx="193193" cy="276999"/>
              </a:xfrm>
              <a:prstGeom prst="rect">
                <a:avLst/>
              </a:prstGeom>
              <a:blipFill>
                <a:blip r:embed="rId9"/>
                <a:stretch>
                  <a:fillRect l="-18750" r="-125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Rechte verbindingslijn 2"/>
          <p:cNvCxnSpPr/>
          <p:nvPr/>
        </p:nvCxnSpPr>
        <p:spPr>
          <a:xfrm>
            <a:off x="2076529" y="2771716"/>
            <a:ext cx="0" cy="55103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4762261" y="2774216"/>
            <a:ext cx="0" cy="55103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ep 4"/>
          <p:cNvGrpSpPr/>
          <p:nvPr/>
        </p:nvGrpSpPr>
        <p:grpSpPr>
          <a:xfrm>
            <a:off x="2076529" y="3076126"/>
            <a:ext cx="426720" cy="276999"/>
            <a:chOff x="8676360" y="2106860"/>
            <a:chExt cx="426720" cy="276999"/>
          </a:xfrm>
        </p:grpSpPr>
        <p:cxnSp>
          <p:nvCxnSpPr>
            <p:cNvPr id="31" name="Rechte verbindingslijn met pijl 30">
              <a:extLst>
                <a:ext uri="{FF2B5EF4-FFF2-40B4-BE49-F238E27FC236}">
                  <a16:creationId xmlns:a16="http://schemas.microsoft.com/office/drawing/2014/main" id="{94636B87-6D04-416B-8FEA-D3DB94545E93}"/>
                </a:ext>
              </a:extLst>
            </p:cNvPr>
            <p:cNvCxnSpPr/>
            <p:nvPr/>
          </p:nvCxnSpPr>
          <p:spPr>
            <a:xfrm>
              <a:off x="8676360" y="2164080"/>
              <a:ext cx="426720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kstvak 35">
                  <a:extLst>
                    <a:ext uri="{FF2B5EF4-FFF2-40B4-BE49-F238E27FC236}">
                      <a16:creationId xmlns:a16="http://schemas.microsoft.com/office/drawing/2014/main" id="{E54BAB3B-6BF3-40EC-B777-05B327A474E9}"/>
                    </a:ext>
                  </a:extLst>
                </p:cNvPr>
                <p:cNvSpPr txBox="1"/>
                <p:nvPr/>
              </p:nvSpPr>
              <p:spPr>
                <a:xfrm>
                  <a:off x="8793123" y="2106860"/>
                  <a:ext cx="19319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36" name="Tekstvak 35">
                  <a:extLst>
                    <a:ext uri="{FF2B5EF4-FFF2-40B4-BE49-F238E27FC236}">
                      <a16:creationId xmlns:a16="http://schemas.microsoft.com/office/drawing/2014/main" id="{E54BAB3B-6BF3-40EC-B777-05B327A474E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93123" y="2106860"/>
                  <a:ext cx="193193" cy="276999"/>
                </a:xfrm>
                <a:prstGeom prst="rect">
                  <a:avLst/>
                </a:prstGeom>
                <a:blipFill>
                  <a:blip r:embed="rId10"/>
                  <a:stretch>
                    <a:fillRect l="-19355" r="-16129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7" name="Groep 36"/>
          <p:cNvGrpSpPr/>
          <p:nvPr/>
        </p:nvGrpSpPr>
        <p:grpSpPr>
          <a:xfrm>
            <a:off x="2540000" y="3076126"/>
            <a:ext cx="426720" cy="276999"/>
            <a:chOff x="8676360" y="2106860"/>
            <a:chExt cx="426720" cy="276999"/>
          </a:xfrm>
        </p:grpSpPr>
        <p:cxnSp>
          <p:nvCxnSpPr>
            <p:cNvPr id="38" name="Rechte verbindingslijn met pijl 37">
              <a:extLst>
                <a:ext uri="{FF2B5EF4-FFF2-40B4-BE49-F238E27FC236}">
                  <a16:creationId xmlns:a16="http://schemas.microsoft.com/office/drawing/2014/main" id="{94636B87-6D04-416B-8FEA-D3DB94545E93}"/>
                </a:ext>
              </a:extLst>
            </p:cNvPr>
            <p:cNvCxnSpPr/>
            <p:nvPr/>
          </p:nvCxnSpPr>
          <p:spPr>
            <a:xfrm>
              <a:off x="8676360" y="2164080"/>
              <a:ext cx="426720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kstvak 38">
                  <a:extLst>
                    <a:ext uri="{FF2B5EF4-FFF2-40B4-BE49-F238E27FC236}">
                      <a16:creationId xmlns:a16="http://schemas.microsoft.com/office/drawing/2014/main" id="{E54BAB3B-6BF3-40EC-B777-05B327A474E9}"/>
                    </a:ext>
                  </a:extLst>
                </p:cNvPr>
                <p:cNvSpPr txBox="1"/>
                <p:nvPr/>
              </p:nvSpPr>
              <p:spPr>
                <a:xfrm>
                  <a:off x="8793123" y="2106860"/>
                  <a:ext cx="19319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39" name="Tekstvak 38">
                  <a:extLst>
                    <a:ext uri="{FF2B5EF4-FFF2-40B4-BE49-F238E27FC236}">
                      <a16:creationId xmlns:a16="http://schemas.microsoft.com/office/drawing/2014/main" id="{E54BAB3B-6BF3-40EC-B777-05B327A474E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93123" y="2106860"/>
                  <a:ext cx="193193" cy="276999"/>
                </a:xfrm>
                <a:prstGeom prst="rect">
                  <a:avLst/>
                </a:prstGeom>
                <a:blipFill>
                  <a:blip r:embed="rId11"/>
                  <a:stretch>
                    <a:fillRect l="-18750" r="-12500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0" name="Groep 39"/>
          <p:cNvGrpSpPr/>
          <p:nvPr/>
        </p:nvGrpSpPr>
        <p:grpSpPr>
          <a:xfrm>
            <a:off x="3449793" y="3076126"/>
            <a:ext cx="426720" cy="276999"/>
            <a:chOff x="8676360" y="2106860"/>
            <a:chExt cx="426720" cy="276999"/>
          </a:xfrm>
        </p:grpSpPr>
        <p:cxnSp>
          <p:nvCxnSpPr>
            <p:cNvPr id="41" name="Rechte verbindingslijn met pijl 40">
              <a:extLst>
                <a:ext uri="{FF2B5EF4-FFF2-40B4-BE49-F238E27FC236}">
                  <a16:creationId xmlns:a16="http://schemas.microsoft.com/office/drawing/2014/main" id="{94636B87-6D04-416B-8FEA-D3DB94545E93}"/>
                </a:ext>
              </a:extLst>
            </p:cNvPr>
            <p:cNvCxnSpPr/>
            <p:nvPr/>
          </p:nvCxnSpPr>
          <p:spPr>
            <a:xfrm>
              <a:off x="8676360" y="2164080"/>
              <a:ext cx="426720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kstvak 41">
                  <a:extLst>
                    <a:ext uri="{FF2B5EF4-FFF2-40B4-BE49-F238E27FC236}">
                      <a16:creationId xmlns:a16="http://schemas.microsoft.com/office/drawing/2014/main" id="{E54BAB3B-6BF3-40EC-B777-05B327A474E9}"/>
                    </a:ext>
                  </a:extLst>
                </p:cNvPr>
                <p:cNvSpPr txBox="1"/>
                <p:nvPr/>
              </p:nvSpPr>
              <p:spPr>
                <a:xfrm>
                  <a:off x="8793123" y="2106860"/>
                  <a:ext cx="19319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42" name="Tekstvak 41">
                  <a:extLst>
                    <a:ext uri="{FF2B5EF4-FFF2-40B4-BE49-F238E27FC236}">
                      <a16:creationId xmlns:a16="http://schemas.microsoft.com/office/drawing/2014/main" id="{E54BAB3B-6BF3-40EC-B777-05B327A474E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93123" y="2106860"/>
                  <a:ext cx="193193" cy="276999"/>
                </a:xfrm>
                <a:prstGeom prst="rect">
                  <a:avLst/>
                </a:prstGeom>
                <a:blipFill>
                  <a:blip r:embed="rId12"/>
                  <a:stretch>
                    <a:fillRect l="-18750" r="-12500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3" name="Groep 42"/>
          <p:cNvGrpSpPr/>
          <p:nvPr/>
        </p:nvGrpSpPr>
        <p:grpSpPr>
          <a:xfrm>
            <a:off x="4336130" y="3076126"/>
            <a:ext cx="426720" cy="276999"/>
            <a:chOff x="8676360" y="2106860"/>
            <a:chExt cx="426720" cy="276999"/>
          </a:xfrm>
        </p:grpSpPr>
        <p:cxnSp>
          <p:nvCxnSpPr>
            <p:cNvPr id="44" name="Rechte verbindingslijn met pijl 43">
              <a:extLst>
                <a:ext uri="{FF2B5EF4-FFF2-40B4-BE49-F238E27FC236}">
                  <a16:creationId xmlns:a16="http://schemas.microsoft.com/office/drawing/2014/main" id="{94636B87-6D04-416B-8FEA-D3DB94545E93}"/>
                </a:ext>
              </a:extLst>
            </p:cNvPr>
            <p:cNvCxnSpPr/>
            <p:nvPr/>
          </p:nvCxnSpPr>
          <p:spPr>
            <a:xfrm>
              <a:off x="8676360" y="2164080"/>
              <a:ext cx="426720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kstvak 44">
                  <a:extLst>
                    <a:ext uri="{FF2B5EF4-FFF2-40B4-BE49-F238E27FC236}">
                      <a16:creationId xmlns:a16="http://schemas.microsoft.com/office/drawing/2014/main" id="{E54BAB3B-6BF3-40EC-B777-05B327A474E9}"/>
                    </a:ext>
                  </a:extLst>
                </p:cNvPr>
                <p:cNvSpPr txBox="1"/>
                <p:nvPr/>
              </p:nvSpPr>
              <p:spPr>
                <a:xfrm>
                  <a:off x="8793123" y="2106860"/>
                  <a:ext cx="19319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45" name="Tekstvak 44">
                  <a:extLst>
                    <a:ext uri="{FF2B5EF4-FFF2-40B4-BE49-F238E27FC236}">
                      <a16:creationId xmlns:a16="http://schemas.microsoft.com/office/drawing/2014/main" id="{E54BAB3B-6BF3-40EC-B777-05B327A474E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93123" y="2106860"/>
                  <a:ext cx="193193" cy="276999"/>
                </a:xfrm>
                <a:prstGeom prst="rect">
                  <a:avLst/>
                </a:prstGeom>
                <a:blipFill>
                  <a:blip r:embed="rId13"/>
                  <a:stretch>
                    <a:fillRect l="-18750" r="-12500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6" name="Groep 45"/>
          <p:cNvGrpSpPr/>
          <p:nvPr/>
        </p:nvGrpSpPr>
        <p:grpSpPr>
          <a:xfrm>
            <a:off x="3892962" y="3076126"/>
            <a:ext cx="426720" cy="276999"/>
            <a:chOff x="8676360" y="2106860"/>
            <a:chExt cx="426720" cy="276999"/>
          </a:xfrm>
        </p:grpSpPr>
        <p:cxnSp>
          <p:nvCxnSpPr>
            <p:cNvPr id="47" name="Rechte verbindingslijn met pijl 46">
              <a:extLst>
                <a:ext uri="{FF2B5EF4-FFF2-40B4-BE49-F238E27FC236}">
                  <a16:creationId xmlns:a16="http://schemas.microsoft.com/office/drawing/2014/main" id="{94636B87-6D04-416B-8FEA-D3DB94545E93}"/>
                </a:ext>
              </a:extLst>
            </p:cNvPr>
            <p:cNvCxnSpPr/>
            <p:nvPr/>
          </p:nvCxnSpPr>
          <p:spPr>
            <a:xfrm>
              <a:off x="8676360" y="2164080"/>
              <a:ext cx="426720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kstvak 47">
                  <a:extLst>
                    <a:ext uri="{FF2B5EF4-FFF2-40B4-BE49-F238E27FC236}">
                      <a16:creationId xmlns:a16="http://schemas.microsoft.com/office/drawing/2014/main" id="{E54BAB3B-6BF3-40EC-B777-05B327A474E9}"/>
                    </a:ext>
                  </a:extLst>
                </p:cNvPr>
                <p:cNvSpPr txBox="1"/>
                <p:nvPr/>
              </p:nvSpPr>
              <p:spPr>
                <a:xfrm>
                  <a:off x="8793123" y="2106860"/>
                  <a:ext cx="19319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48" name="Tekstvak 47">
                  <a:extLst>
                    <a:ext uri="{FF2B5EF4-FFF2-40B4-BE49-F238E27FC236}">
                      <a16:creationId xmlns:a16="http://schemas.microsoft.com/office/drawing/2014/main" id="{E54BAB3B-6BF3-40EC-B777-05B327A474E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93123" y="2106860"/>
                  <a:ext cx="193193" cy="276999"/>
                </a:xfrm>
                <a:prstGeom prst="rect">
                  <a:avLst/>
                </a:prstGeom>
                <a:blipFill>
                  <a:blip r:embed="rId14"/>
                  <a:stretch>
                    <a:fillRect l="-19355" r="-16129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9" name="Groep 48"/>
          <p:cNvGrpSpPr/>
          <p:nvPr/>
        </p:nvGrpSpPr>
        <p:grpSpPr>
          <a:xfrm>
            <a:off x="3007357" y="3076126"/>
            <a:ext cx="426720" cy="276999"/>
            <a:chOff x="8676360" y="2106860"/>
            <a:chExt cx="426720" cy="276999"/>
          </a:xfrm>
        </p:grpSpPr>
        <p:cxnSp>
          <p:nvCxnSpPr>
            <p:cNvPr id="50" name="Rechte verbindingslijn met pijl 49">
              <a:extLst>
                <a:ext uri="{FF2B5EF4-FFF2-40B4-BE49-F238E27FC236}">
                  <a16:creationId xmlns:a16="http://schemas.microsoft.com/office/drawing/2014/main" id="{94636B87-6D04-416B-8FEA-D3DB94545E93}"/>
                </a:ext>
              </a:extLst>
            </p:cNvPr>
            <p:cNvCxnSpPr/>
            <p:nvPr/>
          </p:nvCxnSpPr>
          <p:spPr>
            <a:xfrm>
              <a:off x="8676360" y="2164080"/>
              <a:ext cx="426720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kstvak 50">
                  <a:extLst>
                    <a:ext uri="{FF2B5EF4-FFF2-40B4-BE49-F238E27FC236}">
                      <a16:creationId xmlns:a16="http://schemas.microsoft.com/office/drawing/2014/main" id="{E54BAB3B-6BF3-40EC-B777-05B327A474E9}"/>
                    </a:ext>
                  </a:extLst>
                </p:cNvPr>
                <p:cNvSpPr txBox="1"/>
                <p:nvPr/>
              </p:nvSpPr>
              <p:spPr>
                <a:xfrm>
                  <a:off x="8793123" y="2106860"/>
                  <a:ext cx="19319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nl-NL" dirty="0"/>
                </a:p>
              </p:txBody>
            </p:sp>
          </mc:Choice>
          <mc:Fallback xmlns="">
            <p:sp>
              <p:nvSpPr>
                <p:cNvPr id="51" name="Tekstvak 50">
                  <a:extLst>
                    <a:ext uri="{FF2B5EF4-FFF2-40B4-BE49-F238E27FC236}">
                      <a16:creationId xmlns:a16="http://schemas.microsoft.com/office/drawing/2014/main" id="{E54BAB3B-6BF3-40EC-B777-05B327A474E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93123" y="2106860"/>
                  <a:ext cx="193193" cy="276999"/>
                </a:xfrm>
                <a:prstGeom prst="rect">
                  <a:avLst/>
                </a:prstGeom>
                <a:blipFill>
                  <a:blip r:embed="rId15"/>
                  <a:stretch>
                    <a:fillRect l="-18750" r="-12500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Tekstvak 6"/>
          <p:cNvSpPr txBox="1"/>
          <p:nvPr/>
        </p:nvSpPr>
        <p:spPr>
          <a:xfrm>
            <a:off x="2549723" y="5553101"/>
            <a:ext cx="756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Beter: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/>
              <p:cNvSpPr txBox="1"/>
              <p:nvPr/>
            </p:nvSpPr>
            <p:spPr>
              <a:xfrm>
                <a:off x="3310710" y="5614665"/>
                <a:ext cx="14515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=60−0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0710" y="5614665"/>
                <a:ext cx="1451551" cy="276999"/>
              </a:xfrm>
              <a:prstGeom prst="rect">
                <a:avLst/>
              </a:prstGeom>
              <a:blipFill>
                <a:blip r:embed="rId16"/>
                <a:stretch>
                  <a:fillRect l="-3361" r="-378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/>
          <p:cNvSpPr txBox="1"/>
          <p:nvPr/>
        </p:nvSpPr>
        <p:spPr>
          <a:xfrm>
            <a:off x="4840800" y="5553101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dus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/>
              <p:cNvSpPr txBox="1"/>
              <p:nvPr/>
            </p:nvSpPr>
            <p:spPr>
              <a:xfrm>
                <a:off x="5367273" y="5583897"/>
                <a:ext cx="7510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7273" y="5583897"/>
                <a:ext cx="751039" cy="276999"/>
              </a:xfrm>
              <a:prstGeom prst="rect">
                <a:avLst/>
              </a:prstGeom>
              <a:blipFill>
                <a:blip r:embed="rId17"/>
                <a:stretch>
                  <a:fillRect l="-4032" r="-725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kstvak 51"/>
          <p:cNvSpPr txBox="1"/>
          <p:nvPr/>
        </p:nvSpPr>
        <p:spPr>
          <a:xfrm>
            <a:off x="2577615" y="6351606"/>
            <a:ext cx="756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Beter: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kstvak 52"/>
              <p:cNvSpPr txBox="1"/>
              <p:nvPr/>
            </p:nvSpPr>
            <p:spPr>
              <a:xfrm>
                <a:off x="3338602" y="6413170"/>
                <a:ext cx="17080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=140−20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3" name="Tekstvak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8602" y="6413170"/>
                <a:ext cx="1708032" cy="276999"/>
              </a:xfrm>
              <a:prstGeom prst="rect">
                <a:avLst/>
              </a:prstGeom>
              <a:blipFill>
                <a:blip r:embed="rId18"/>
                <a:stretch>
                  <a:fillRect l="-2857" r="-285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kstvak 53"/>
          <p:cNvSpPr txBox="1"/>
          <p:nvPr/>
        </p:nvSpPr>
        <p:spPr>
          <a:xfrm>
            <a:off x="5229300" y="635160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dus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kstvak 54"/>
              <p:cNvSpPr txBox="1"/>
              <p:nvPr/>
            </p:nvSpPr>
            <p:spPr>
              <a:xfrm>
                <a:off x="5755773" y="6382402"/>
                <a:ext cx="7510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5" name="Tekstvak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773" y="6382402"/>
                <a:ext cx="751039" cy="276999"/>
              </a:xfrm>
              <a:prstGeom prst="rect">
                <a:avLst/>
              </a:prstGeom>
              <a:blipFill>
                <a:blip r:embed="rId19"/>
                <a:stretch>
                  <a:fillRect l="-4065" r="-813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626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"/>
                            </p:stCondLst>
                            <p:childTnLst>
                              <p:par>
                                <p:cTn id="8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0"/>
                            </p:stCondLst>
                            <p:childTnLst>
                              <p:par>
                                <p:cTn id="9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7" grpId="0"/>
      <p:bldP spid="19" grpId="0"/>
      <p:bldP spid="24" grpId="0"/>
      <p:bldP spid="25" grpId="0"/>
      <p:bldP spid="26" grpId="0"/>
      <p:bldP spid="29" grpId="0"/>
      <p:bldP spid="35" grpId="0"/>
      <p:bldP spid="7" grpId="0"/>
      <p:bldP spid="9" grpId="0"/>
      <p:bldP spid="13" grpId="0"/>
      <p:bldP spid="15" grpId="0"/>
      <p:bldP spid="52" grpId="0"/>
      <p:bldP spid="53" grpId="0"/>
      <p:bldP spid="54" grpId="0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387AF2AB-1112-4036-B576-2A190882E510}"/>
              </a:ext>
            </a:extLst>
          </p:cNvPr>
          <p:cNvSpPr txBox="1"/>
          <p:nvPr/>
        </p:nvSpPr>
        <p:spPr>
          <a:xfrm>
            <a:off x="351692" y="501162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43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45188C2-4E5C-4E56-ABA4-9E1A4B4989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039" y="501162"/>
            <a:ext cx="6870802" cy="2673706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7A9B2431-0D2F-474E-8A6A-407F044A57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78" y="4764510"/>
            <a:ext cx="3311042" cy="295351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2DA0B66-CC0B-465B-9527-389F46A7CE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040" y="3118855"/>
            <a:ext cx="6570696" cy="1320942"/>
          </a:xfrm>
          <a:prstGeom prst="rect">
            <a:avLst/>
          </a:prstGeom>
        </p:spPr>
      </p:pic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2E14A927-0638-4015-B2E7-10513B5690F7}"/>
              </a:ext>
            </a:extLst>
          </p:cNvPr>
          <p:cNvCxnSpPr/>
          <p:nvPr/>
        </p:nvCxnSpPr>
        <p:spPr>
          <a:xfrm>
            <a:off x="3413760" y="1422400"/>
            <a:ext cx="0" cy="19405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CC5D46C6-BD6C-4F03-9DBF-8F2BF735D008}"/>
              </a:ext>
            </a:extLst>
          </p:cNvPr>
          <p:cNvCxnSpPr/>
          <p:nvPr/>
        </p:nvCxnSpPr>
        <p:spPr>
          <a:xfrm>
            <a:off x="5644038" y="1645412"/>
            <a:ext cx="0" cy="21346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kstvak 19">
            <a:extLst>
              <a:ext uri="{FF2B5EF4-FFF2-40B4-BE49-F238E27FC236}">
                <a16:creationId xmlns:a16="http://schemas.microsoft.com/office/drawing/2014/main" id="{00755763-BB8B-47F7-BB79-F21BF6C5B235}"/>
              </a:ext>
            </a:extLst>
          </p:cNvPr>
          <p:cNvSpPr txBox="1"/>
          <p:nvPr/>
        </p:nvSpPr>
        <p:spPr>
          <a:xfrm>
            <a:off x="841656" y="5222240"/>
            <a:ext cx="2100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Boxplot</a:t>
            </a:r>
            <a:r>
              <a:rPr lang="nl-NL" dirty="0"/>
              <a:t> horend bij A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CF4E13B4-A783-47F6-BEB3-7474D2195AFA}"/>
              </a:ext>
            </a:extLst>
          </p:cNvPr>
          <p:cNvSpPr txBox="1"/>
          <p:nvPr/>
        </p:nvSpPr>
        <p:spPr>
          <a:xfrm>
            <a:off x="6369984" y="5222240"/>
            <a:ext cx="2092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Boxplot</a:t>
            </a:r>
            <a:r>
              <a:rPr lang="nl-NL" dirty="0"/>
              <a:t> horend bij B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33841DEC-0926-41DF-96E8-5F3E63FBF3EA}"/>
              </a:ext>
            </a:extLst>
          </p:cNvPr>
          <p:cNvSpPr txBox="1"/>
          <p:nvPr/>
        </p:nvSpPr>
        <p:spPr>
          <a:xfrm>
            <a:off x="1066800" y="5660107"/>
            <a:ext cx="2056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min = 0   ;  max = 60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5B67AF69-0795-42C7-B033-FF1C17232B47}"/>
                  </a:ext>
                </a:extLst>
              </p:cNvPr>
              <p:cNvSpPr txBox="1"/>
              <p:nvPr/>
            </p:nvSpPr>
            <p:spPr>
              <a:xfrm>
                <a:off x="1158240" y="6097974"/>
                <a:ext cx="31213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l-N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;  </m:t>
                    </m:r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≈30  ;  </m:t>
                    </m:r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≈3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nl-NL" dirty="0"/>
                  <a:t> </a:t>
                </a:r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5B67AF69-0795-42C7-B033-FF1C17232B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8240" y="6097974"/>
                <a:ext cx="3121304" cy="276999"/>
              </a:xfrm>
              <a:prstGeom prst="rect">
                <a:avLst/>
              </a:prstGeom>
              <a:blipFill>
                <a:blip r:embed="rId5"/>
                <a:stretch>
                  <a:fillRect l="-3320" b="-2826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C2F34371-DD20-4B8A-85F3-DE3F65F601B0}"/>
              </a:ext>
            </a:extLst>
          </p:cNvPr>
          <p:cNvCxnSpPr/>
          <p:nvPr/>
        </p:nvCxnSpPr>
        <p:spPr>
          <a:xfrm>
            <a:off x="5013020" y="1907374"/>
            <a:ext cx="0" cy="192986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vak 25">
            <a:extLst>
              <a:ext uri="{FF2B5EF4-FFF2-40B4-BE49-F238E27FC236}">
                <a16:creationId xmlns:a16="http://schemas.microsoft.com/office/drawing/2014/main" id="{2A2C383D-CEA3-430C-A91B-8A7E48C92BE6}"/>
              </a:ext>
            </a:extLst>
          </p:cNvPr>
          <p:cNvSpPr txBox="1"/>
          <p:nvPr/>
        </p:nvSpPr>
        <p:spPr>
          <a:xfrm>
            <a:off x="6725920" y="5655368"/>
            <a:ext cx="2290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min = 20   ;  max = 140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053182AF-CDCE-4E4C-A15C-3293839ED8DE}"/>
                  </a:ext>
                </a:extLst>
              </p:cNvPr>
              <p:cNvSpPr txBox="1"/>
              <p:nvPr/>
            </p:nvSpPr>
            <p:spPr>
              <a:xfrm>
                <a:off x="6817360" y="6093235"/>
                <a:ext cx="31100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l-N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;  </m:t>
                    </m:r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≈80  ;  </m:t>
                    </m:r>
                    <m:sSub>
                      <m:sSubPr>
                        <m:ctrlP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≈9</m:t>
                    </m:r>
                  </m:oMath>
                </a14:m>
                <a:r>
                  <a:rPr lang="nl-NL" dirty="0" smtClean="0"/>
                  <a:t>4</a:t>
                </a:r>
                <a:r>
                  <a:rPr lang="nl-NL" dirty="0"/>
                  <a:t> </a:t>
                </a:r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053182AF-CDCE-4E4C-A15C-3293839ED8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7360" y="6093235"/>
                <a:ext cx="3110082" cy="276999"/>
              </a:xfrm>
              <a:prstGeom prst="rect">
                <a:avLst/>
              </a:prstGeom>
              <a:blipFill>
                <a:blip r:embed="rId6"/>
                <a:stretch>
                  <a:fillRect l="-3327" t="-28889" r="-1957" b="-5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0C31ABC2-BFB3-4C94-845B-1BC2A3F28102}"/>
              </a:ext>
            </a:extLst>
          </p:cNvPr>
          <p:cNvCxnSpPr/>
          <p:nvPr/>
        </p:nvCxnSpPr>
        <p:spPr>
          <a:xfrm>
            <a:off x="3098800" y="1722876"/>
            <a:ext cx="0" cy="160376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93C75BD1-82CA-4DC8-80FE-CB9D1580715B}"/>
              </a:ext>
            </a:extLst>
          </p:cNvPr>
          <p:cNvCxnSpPr/>
          <p:nvPr/>
        </p:nvCxnSpPr>
        <p:spPr>
          <a:xfrm>
            <a:off x="3708400" y="1738872"/>
            <a:ext cx="0" cy="160376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C03F331F-62CA-4FEE-827F-2660CE86749C}"/>
                  </a:ext>
                </a:extLst>
              </p:cNvPr>
              <p:cNvSpPr txBox="1"/>
              <p:nvPr/>
            </p:nvSpPr>
            <p:spPr>
              <a:xfrm>
                <a:off x="4620521" y="2230467"/>
                <a:ext cx="34144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25%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C03F331F-62CA-4FEE-827F-2660CE8674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0521" y="2230467"/>
                <a:ext cx="341440" cy="184666"/>
              </a:xfrm>
              <a:prstGeom prst="rect">
                <a:avLst/>
              </a:prstGeom>
              <a:blipFill>
                <a:blip r:embed="rId7"/>
                <a:stretch>
                  <a:fillRect l="-12500" r="-12500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0FE8B0E8-4B8E-44BF-82D2-CC8878847E70}"/>
                  </a:ext>
                </a:extLst>
              </p:cNvPr>
              <p:cNvSpPr txBox="1"/>
              <p:nvPr/>
            </p:nvSpPr>
            <p:spPr>
              <a:xfrm>
                <a:off x="5163765" y="2230467"/>
                <a:ext cx="34144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25%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0FE8B0E8-4B8E-44BF-82D2-CC8878847E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765" y="2230467"/>
                <a:ext cx="341440" cy="184666"/>
              </a:xfrm>
              <a:prstGeom prst="rect">
                <a:avLst/>
              </a:prstGeom>
              <a:blipFill>
                <a:blip r:embed="rId7"/>
                <a:stretch>
                  <a:fillRect l="-12500" r="-12500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C15B42A7-CA9B-4514-8C67-DF5E7A8E5916}"/>
                  </a:ext>
                </a:extLst>
              </p:cNvPr>
              <p:cNvSpPr txBox="1"/>
              <p:nvPr/>
            </p:nvSpPr>
            <p:spPr>
              <a:xfrm>
                <a:off x="5740083" y="2230467"/>
                <a:ext cx="34144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25%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C15B42A7-CA9B-4514-8C67-DF5E7A8E59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0083" y="2230467"/>
                <a:ext cx="341440" cy="184666"/>
              </a:xfrm>
              <a:prstGeom prst="rect">
                <a:avLst/>
              </a:prstGeom>
              <a:blipFill>
                <a:blip r:embed="rId7"/>
                <a:stretch>
                  <a:fillRect l="-12500" r="-12500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CA4B216D-74F1-4475-8388-9D7D235A1C31}"/>
                  </a:ext>
                </a:extLst>
              </p:cNvPr>
              <p:cNvSpPr txBox="1"/>
              <p:nvPr/>
            </p:nvSpPr>
            <p:spPr>
              <a:xfrm>
                <a:off x="3119609" y="2322800"/>
                <a:ext cx="283732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000" b="0" i="1" smtClean="0">
                          <a:latin typeface="Cambria Math" panose="02040503050406030204" pitchFamily="18" charset="0"/>
                        </a:rPr>
                        <m:t>25%</m:t>
                      </m:r>
                    </m:oMath>
                  </m:oMathPara>
                </a14:m>
                <a:endParaRPr lang="nl-NL" sz="1000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CA4B216D-74F1-4475-8388-9D7D235A1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9609" y="2322800"/>
                <a:ext cx="283732" cy="153888"/>
              </a:xfrm>
              <a:prstGeom prst="rect">
                <a:avLst/>
              </a:prstGeom>
              <a:blipFill>
                <a:blip r:embed="rId8"/>
                <a:stretch>
                  <a:fillRect l="-15217" r="-15217" b="-2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499E73AF-A925-4F0D-8791-0BBAC8FCEC2F}"/>
                  </a:ext>
                </a:extLst>
              </p:cNvPr>
              <p:cNvSpPr txBox="1"/>
              <p:nvPr/>
            </p:nvSpPr>
            <p:spPr>
              <a:xfrm>
                <a:off x="6345378" y="2230467"/>
                <a:ext cx="34144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25%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499E73AF-A925-4F0D-8791-0BBAC8FCEC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5378" y="2230467"/>
                <a:ext cx="341440" cy="184666"/>
              </a:xfrm>
              <a:prstGeom prst="rect">
                <a:avLst/>
              </a:prstGeom>
              <a:blipFill>
                <a:blip r:embed="rId7"/>
                <a:stretch>
                  <a:fillRect l="-12500" r="-12500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65CDC9BB-D0B4-47D7-B25E-D5CC639E152E}"/>
                  </a:ext>
                </a:extLst>
              </p:cNvPr>
              <p:cNvSpPr txBox="1"/>
              <p:nvPr/>
            </p:nvSpPr>
            <p:spPr>
              <a:xfrm>
                <a:off x="3421350" y="2322800"/>
                <a:ext cx="283732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000" b="0" i="1" smtClean="0">
                          <a:latin typeface="Cambria Math" panose="02040503050406030204" pitchFamily="18" charset="0"/>
                        </a:rPr>
                        <m:t>25%</m:t>
                      </m:r>
                    </m:oMath>
                  </m:oMathPara>
                </a14:m>
                <a:endParaRPr lang="nl-NL" sz="1000" dirty="0"/>
              </a:p>
            </p:txBody>
          </p:sp>
        </mc:Choice>
        <mc:Fallback xmlns="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65CDC9BB-D0B4-47D7-B25E-D5CC639E15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1350" y="2322800"/>
                <a:ext cx="283732" cy="153888"/>
              </a:xfrm>
              <a:prstGeom prst="rect">
                <a:avLst/>
              </a:prstGeom>
              <a:blipFill>
                <a:blip r:embed="rId9"/>
                <a:stretch>
                  <a:fillRect l="-12766" r="-14894" b="-2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FCDD172C-0774-4E4E-9D24-4E08B6182819}"/>
                  </a:ext>
                </a:extLst>
              </p:cNvPr>
              <p:cNvSpPr txBox="1"/>
              <p:nvPr/>
            </p:nvSpPr>
            <p:spPr>
              <a:xfrm>
                <a:off x="3768710" y="2322800"/>
                <a:ext cx="283732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000" b="0" i="1" smtClean="0">
                          <a:latin typeface="Cambria Math" panose="02040503050406030204" pitchFamily="18" charset="0"/>
                        </a:rPr>
                        <m:t>25%</m:t>
                      </m:r>
                    </m:oMath>
                  </m:oMathPara>
                </a14:m>
                <a:endParaRPr lang="nl-NL" sz="1000" dirty="0"/>
              </a:p>
            </p:txBody>
          </p:sp>
        </mc:Choice>
        <mc:Fallback xmlns="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FCDD172C-0774-4E4E-9D24-4E08B61828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8710" y="2322800"/>
                <a:ext cx="283732" cy="153888"/>
              </a:xfrm>
              <a:prstGeom prst="rect">
                <a:avLst/>
              </a:prstGeom>
              <a:blipFill>
                <a:blip r:embed="rId9"/>
                <a:stretch>
                  <a:fillRect l="-12766" r="-14894" b="-2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07396EC3-E4A7-4E40-8125-3A2D95843746}"/>
                  </a:ext>
                </a:extLst>
              </p:cNvPr>
              <p:cNvSpPr txBox="1"/>
              <p:nvPr/>
            </p:nvSpPr>
            <p:spPr>
              <a:xfrm>
                <a:off x="2760232" y="2322800"/>
                <a:ext cx="283732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000" b="0" i="1" smtClean="0">
                          <a:latin typeface="Cambria Math" panose="02040503050406030204" pitchFamily="18" charset="0"/>
                        </a:rPr>
                        <m:t>25%</m:t>
                      </m:r>
                    </m:oMath>
                  </m:oMathPara>
                </a14:m>
                <a:endParaRPr lang="nl-NL" sz="1000" dirty="0"/>
              </a:p>
            </p:txBody>
          </p:sp>
        </mc:Choice>
        <mc:Fallback xmlns="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07396EC3-E4A7-4E40-8125-3A2D958437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0232" y="2322800"/>
                <a:ext cx="283732" cy="153888"/>
              </a:xfrm>
              <a:prstGeom prst="rect">
                <a:avLst/>
              </a:prstGeom>
              <a:blipFill>
                <a:blip r:embed="rId8"/>
                <a:stretch>
                  <a:fillRect l="-15217" r="-15217" b="-2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Rechte verbindingslijn 38">
            <a:extLst>
              <a:ext uri="{FF2B5EF4-FFF2-40B4-BE49-F238E27FC236}">
                <a16:creationId xmlns:a16="http://schemas.microsoft.com/office/drawing/2014/main" id="{437CD334-B2C1-4198-B1CB-C3A4CEC50106}"/>
              </a:ext>
            </a:extLst>
          </p:cNvPr>
          <p:cNvCxnSpPr/>
          <p:nvPr/>
        </p:nvCxnSpPr>
        <p:spPr>
          <a:xfrm>
            <a:off x="6272524" y="1904398"/>
            <a:ext cx="0" cy="192986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hthoek 39">
            <a:extLst>
              <a:ext uri="{FF2B5EF4-FFF2-40B4-BE49-F238E27FC236}">
                <a16:creationId xmlns:a16="http://schemas.microsoft.com/office/drawing/2014/main" id="{0FEF0FD3-7B78-43B4-ADB3-224173BE2186}"/>
              </a:ext>
            </a:extLst>
          </p:cNvPr>
          <p:cNvSpPr/>
          <p:nvPr/>
        </p:nvSpPr>
        <p:spPr>
          <a:xfrm>
            <a:off x="1892040" y="3982662"/>
            <a:ext cx="6601779" cy="413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Rechthoek 40">
            <a:extLst>
              <a:ext uri="{FF2B5EF4-FFF2-40B4-BE49-F238E27FC236}">
                <a16:creationId xmlns:a16="http://schemas.microsoft.com/office/drawing/2014/main" id="{479FB876-EBF7-4E61-A348-838C253CE16B}"/>
              </a:ext>
            </a:extLst>
          </p:cNvPr>
          <p:cNvSpPr/>
          <p:nvPr/>
        </p:nvSpPr>
        <p:spPr>
          <a:xfrm>
            <a:off x="1892040" y="3151631"/>
            <a:ext cx="6601779" cy="413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Rechthoek 41">
            <a:extLst>
              <a:ext uri="{FF2B5EF4-FFF2-40B4-BE49-F238E27FC236}">
                <a16:creationId xmlns:a16="http://schemas.microsoft.com/office/drawing/2014/main" id="{71577E58-4A3A-45CB-A30E-03968E86BC8E}"/>
              </a:ext>
            </a:extLst>
          </p:cNvPr>
          <p:cNvSpPr/>
          <p:nvPr/>
        </p:nvSpPr>
        <p:spPr>
          <a:xfrm>
            <a:off x="1892039" y="3559157"/>
            <a:ext cx="6601779" cy="413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578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6" dur="3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1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6" grpId="0"/>
      <p:bldP spid="27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8" grpId="0"/>
      <p:bldP spid="40" grpId="0" animBg="1"/>
      <p:bldP spid="41" grpId="0" animBg="1"/>
      <p:bldP spid="42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74</TotalTime>
  <Words>123</Words>
  <Application>Microsoft Office PowerPoint</Application>
  <PresentationFormat>Breedbeeld</PresentationFormat>
  <Paragraphs>39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16</cp:revision>
  <dcterms:created xsi:type="dcterms:W3CDTF">2018-06-01T04:22:48Z</dcterms:created>
  <dcterms:modified xsi:type="dcterms:W3CDTF">2019-05-17T07:08:41Z</dcterms:modified>
</cp:coreProperties>
</file>