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9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6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4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19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21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66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85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31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16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50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E3F9-444E-405B-89D0-223218711D53}" type="datetimeFigureOut">
              <a:rPr lang="nl-NL" smtClean="0"/>
              <a:t>15-5-2019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C969-4E8D-4C9C-8818-F7FF1E24A1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23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E92BD77-7B92-41CA-AA90-07D094BBF822}"/>
              </a:ext>
            </a:extLst>
          </p:cNvPr>
          <p:cNvSpPr txBox="1"/>
          <p:nvPr/>
        </p:nvSpPr>
        <p:spPr>
          <a:xfrm>
            <a:off x="439615" y="509955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6F911D5-0CB4-4602-9269-55F37056E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714" y="509955"/>
            <a:ext cx="6046927" cy="1639976"/>
          </a:xfrm>
          <a:prstGeom prst="rect">
            <a:avLst/>
          </a:prstGeom>
        </p:spPr>
      </p:pic>
      <p:sp>
        <p:nvSpPr>
          <p:cNvPr id="11" name="Tekstballon: rechthoek met afgeronde hoeken 10">
            <a:extLst>
              <a:ext uri="{FF2B5EF4-FFF2-40B4-BE49-F238E27FC236}">
                <a16:creationId xmlns:a16="http://schemas.microsoft.com/office/drawing/2014/main" id="{F4ECFACE-9723-4D04-A45C-70BAF32BF75F}"/>
              </a:ext>
            </a:extLst>
          </p:cNvPr>
          <p:cNvSpPr/>
          <p:nvPr/>
        </p:nvSpPr>
        <p:spPr>
          <a:xfrm>
            <a:off x="8663207" y="1537855"/>
            <a:ext cx="1757079" cy="394855"/>
          </a:xfrm>
          <a:prstGeom prst="wedgeRoundRectCallout">
            <a:avLst>
              <a:gd name="adj1" fmla="val -11962"/>
              <a:gd name="adj2" fmla="val -12960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standaardafwijking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3ABF1930-BF01-4197-BC8E-63C6F71C14BC}"/>
                  </a:ext>
                </a:extLst>
              </p:cNvPr>
              <p:cNvSpPr txBox="1"/>
              <p:nvPr/>
            </p:nvSpPr>
            <p:spPr>
              <a:xfrm>
                <a:off x="779318" y="2341247"/>
                <a:ext cx="58709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Stel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nl-NL" dirty="0"/>
                  <a:t> de steekproefproportie van de ondervraagden die het </a:t>
                </a:r>
              </a:p>
              <a:p>
                <a:r>
                  <a:rPr lang="nl-NL" dirty="0"/>
                  <a:t>examen niet te moeilijk vond</a:t>
                </a:r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3ABF1930-BF01-4197-BC8E-63C6F71C1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18" y="2341247"/>
                <a:ext cx="5870966" cy="646331"/>
              </a:xfrm>
              <a:prstGeom prst="rect">
                <a:avLst/>
              </a:prstGeom>
              <a:blipFill>
                <a:blip r:embed="rId3"/>
                <a:stretch>
                  <a:fillRect l="-935" t="-4717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CB23F1CE-FA6A-4B36-AD16-F5AFB35DB63A}"/>
              </a:ext>
            </a:extLst>
          </p:cNvPr>
          <p:cNvCxnSpPr/>
          <p:nvPr/>
        </p:nvCxnSpPr>
        <p:spPr>
          <a:xfrm>
            <a:off x="1828800" y="1870364"/>
            <a:ext cx="153785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8C23AB8-3AE6-46C9-9DE5-83A3FD58A40D}"/>
                  </a:ext>
                </a:extLst>
              </p:cNvPr>
              <p:cNvSpPr txBox="1"/>
              <p:nvPr/>
            </p:nvSpPr>
            <p:spPr>
              <a:xfrm>
                <a:off x="9242713" y="599282"/>
                <a:ext cx="169706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8C23AB8-3AE6-46C9-9DE5-83A3FD58A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2713" y="599282"/>
                <a:ext cx="1697067" cy="8183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hthoek 16">
            <a:extLst>
              <a:ext uri="{FF2B5EF4-FFF2-40B4-BE49-F238E27FC236}">
                <a16:creationId xmlns:a16="http://schemas.microsoft.com/office/drawing/2014/main" id="{EB36A356-8DB4-4DF5-9310-B8C330BAB99E}"/>
              </a:ext>
            </a:extLst>
          </p:cNvPr>
          <p:cNvSpPr/>
          <p:nvPr/>
        </p:nvSpPr>
        <p:spPr>
          <a:xfrm>
            <a:off x="4509654" y="1870364"/>
            <a:ext cx="966355" cy="27947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74BB8FEF-421E-4556-BFED-02C56A2510CC}"/>
                  </a:ext>
                </a:extLst>
              </p:cNvPr>
              <p:cNvSpPr txBox="1"/>
              <p:nvPr/>
            </p:nvSpPr>
            <p:spPr>
              <a:xfrm>
                <a:off x="1459922" y="3160547"/>
                <a:ext cx="169706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74BB8FEF-421E-4556-BFED-02C56A251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922" y="3160547"/>
                <a:ext cx="1697067" cy="8183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17EA0D4E-B108-40BB-B6EA-561E35F92FD1}"/>
                  </a:ext>
                </a:extLst>
              </p:cNvPr>
              <p:cNvSpPr txBox="1"/>
              <p:nvPr/>
            </p:nvSpPr>
            <p:spPr>
              <a:xfrm>
                <a:off x="1059979" y="3481479"/>
                <a:ext cx="613951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17EA0D4E-B108-40BB-B6EA-561E35F92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979" y="3481479"/>
                <a:ext cx="613951" cy="276999"/>
              </a:xfrm>
              <a:prstGeom prst="rect">
                <a:avLst/>
              </a:prstGeom>
              <a:blipFill>
                <a:blip r:embed="rId6"/>
                <a:stretch>
                  <a:fillRect l="-8911" r="-891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687A2D6-8794-47C5-BB15-8F9829E93EA5}"/>
                  </a:ext>
                </a:extLst>
              </p:cNvPr>
              <p:cNvSpPr txBox="1"/>
              <p:nvPr/>
            </p:nvSpPr>
            <p:spPr>
              <a:xfrm>
                <a:off x="2378917" y="3673436"/>
                <a:ext cx="437620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687A2D6-8794-47C5-BB15-8F9829E93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917" y="3673436"/>
                <a:ext cx="437620" cy="276999"/>
              </a:xfrm>
              <a:prstGeom prst="rect">
                <a:avLst/>
              </a:prstGeom>
              <a:blipFill>
                <a:blip r:embed="rId7"/>
                <a:stretch>
                  <a:fillRect l="-12500" r="-1388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7A03EF07-9684-40A9-B148-F00CC1E96C7D}"/>
              </a:ext>
            </a:extLst>
          </p:cNvPr>
          <p:cNvSpPr txBox="1"/>
          <p:nvPr/>
        </p:nvSpPr>
        <p:spPr>
          <a:xfrm>
            <a:off x="779318" y="4096640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58544E17-E3E9-4462-883F-EABC2080132E}"/>
                  </a:ext>
                </a:extLst>
              </p:cNvPr>
              <p:cNvSpPr txBox="1"/>
              <p:nvPr/>
            </p:nvSpPr>
            <p:spPr>
              <a:xfrm>
                <a:off x="900474" y="4569356"/>
                <a:ext cx="1118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58544E17-E3E9-4462-883F-EABC20801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4" y="4569356"/>
                <a:ext cx="1118896" cy="276999"/>
              </a:xfrm>
              <a:prstGeom prst="rect">
                <a:avLst/>
              </a:prstGeom>
              <a:blipFill>
                <a:blip r:embed="rId8"/>
                <a:stretch>
                  <a:fillRect l="-4918" r="-4918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AFE7AAB3-6718-4B5C-8D30-2D25E121D3E0}"/>
                  </a:ext>
                </a:extLst>
              </p:cNvPr>
              <p:cNvSpPr txBox="1"/>
              <p:nvPr/>
            </p:nvSpPr>
            <p:spPr>
              <a:xfrm>
                <a:off x="833333" y="5084359"/>
                <a:ext cx="176439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850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AFE7AAB3-6718-4B5C-8D30-2D25E121D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33" y="5084359"/>
                <a:ext cx="1764394" cy="8183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CAF18BF2-8849-48C7-B8BF-061E4C34AC5B}"/>
              </a:ext>
            </a:extLst>
          </p:cNvPr>
          <p:cNvCxnSpPr/>
          <p:nvPr/>
        </p:nvCxnSpPr>
        <p:spPr>
          <a:xfrm>
            <a:off x="3645438" y="3148446"/>
            <a:ext cx="0" cy="31312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hoek 25">
            <a:extLst>
              <a:ext uri="{FF2B5EF4-FFF2-40B4-BE49-F238E27FC236}">
                <a16:creationId xmlns:a16="http://schemas.microsoft.com/office/drawing/2014/main" id="{A88746CC-5533-4CE2-A7F2-FE12D00B57BA}"/>
              </a:ext>
            </a:extLst>
          </p:cNvPr>
          <p:cNvSpPr/>
          <p:nvPr/>
        </p:nvSpPr>
        <p:spPr>
          <a:xfrm>
            <a:off x="3642064" y="1059492"/>
            <a:ext cx="2000199" cy="2880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E0C99CF-B725-4360-AE16-E11AEFD2CD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896" y="2430315"/>
            <a:ext cx="3086100" cy="2324100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7D536804-1490-4E61-BE8F-D30E00F37C6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896" y="2451276"/>
            <a:ext cx="3086100" cy="2324100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13795EFC-2856-49BB-BDAB-C46858158F2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896" y="2442924"/>
            <a:ext cx="3086100" cy="2324100"/>
          </a:xfrm>
          <a:prstGeom prst="rect">
            <a:avLst/>
          </a:prstGeom>
        </p:spPr>
      </p:pic>
      <p:sp>
        <p:nvSpPr>
          <p:cNvPr id="33" name="Tekstvak 32">
            <a:extLst>
              <a:ext uri="{FF2B5EF4-FFF2-40B4-BE49-F238E27FC236}">
                <a16:creationId xmlns:a16="http://schemas.microsoft.com/office/drawing/2014/main" id="{685F9B85-1DD5-431E-9521-943EBF73D649}"/>
              </a:ext>
            </a:extLst>
          </p:cNvPr>
          <p:cNvSpPr txBox="1"/>
          <p:nvPr/>
        </p:nvSpPr>
        <p:spPr>
          <a:xfrm>
            <a:off x="4006033" y="3119439"/>
            <a:ext cx="245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FDEF5409-4F2B-4676-A6D1-CA9BF764A53F}"/>
                  </a:ext>
                </a:extLst>
              </p:cNvPr>
              <p:cNvSpPr txBox="1"/>
              <p:nvPr/>
            </p:nvSpPr>
            <p:spPr>
              <a:xfrm>
                <a:off x="4331160" y="3534937"/>
                <a:ext cx="15984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[0;0,024]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FDEF5409-4F2B-4676-A6D1-CA9BF764A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160" y="3534937"/>
                <a:ext cx="1598451" cy="276999"/>
              </a:xfrm>
              <a:prstGeom prst="rect">
                <a:avLst/>
              </a:prstGeom>
              <a:blipFill>
                <a:blip r:embed="rId13"/>
                <a:stretch>
                  <a:fillRect t="-4444" r="-4563" b="-3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hthoek 34">
            <a:extLst>
              <a:ext uri="{FF2B5EF4-FFF2-40B4-BE49-F238E27FC236}">
                <a16:creationId xmlns:a16="http://schemas.microsoft.com/office/drawing/2014/main" id="{8BF82D85-573C-441C-B0C3-CBDAEAC281A7}"/>
              </a:ext>
            </a:extLst>
          </p:cNvPr>
          <p:cNvSpPr/>
          <p:nvPr/>
        </p:nvSpPr>
        <p:spPr>
          <a:xfrm>
            <a:off x="4972049" y="3511326"/>
            <a:ext cx="936778" cy="311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E1694CE4-7FF0-419D-89F6-391E56EB0B38}"/>
              </a:ext>
            </a:extLst>
          </p:cNvPr>
          <p:cNvCxnSpPr>
            <a:cxnSpLocks/>
          </p:cNvCxnSpPr>
          <p:nvPr/>
        </p:nvCxnSpPr>
        <p:spPr>
          <a:xfrm flipV="1">
            <a:off x="2185624" y="3822327"/>
            <a:ext cx="2864358" cy="885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8B78D2DD-D037-4BC3-A17B-78C3A51837D0}"/>
              </a:ext>
            </a:extLst>
          </p:cNvPr>
          <p:cNvSpPr txBox="1"/>
          <p:nvPr/>
        </p:nvSpPr>
        <p:spPr>
          <a:xfrm>
            <a:off x="4002881" y="3858102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0477476D-FB31-4978-8367-DE0254158061}"/>
                  </a:ext>
                </a:extLst>
              </p:cNvPr>
              <p:cNvSpPr txBox="1"/>
              <p:nvPr/>
            </p:nvSpPr>
            <p:spPr>
              <a:xfrm>
                <a:off x="4740286" y="3904268"/>
                <a:ext cx="13855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=0,1427…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0477476D-FB31-4978-8367-DE0254158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286" y="3904268"/>
                <a:ext cx="1385572" cy="276999"/>
              </a:xfrm>
              <a:prstGeom prst="rect">
                <a:avLst/>
              </a:prstGeom>
              <a:blipFill>
                <a:blip r:embed="rId14"/>
                <a:stretch>
                  <a:fillRect l="-220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Afbeelding 40">
            <a:extLst>
              <a:ext uri="{FF2B5EF4-FFF2-40B4-BE49-F238E27FC236}">
                <a16:creationId xmlns:a16="http://schemas.microsoft.com/office/drawing/2014/main" id="{CC2004C9-00D1-491C-8F13-6EB1B2C6FBF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896" y="2447264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864F9000-3F66-4D49-A7DC-1FFBE48C0552}"/>
                  </a:ext>
                </a:extLst>
              </p:cNvPr>
              <p:cNvSpPr txBox="1"/>
              <p:nvPr/>
            </p:nvSpPr>
            <p:spPr>
              <a:xfrm>
                <a:off x="6224153" y="3889213"/>
                <a:ext cx="1781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(laagste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𝑤𝑎𝑎𝑟𝑑𝑒</m:t>
                    </m:r>
                  </m:oMath>
                </a14:m>
                <a:r>
                  <a:rPr lang="nl-NL" sz="1400" dirty="0"/>
                  <a:t>)</a:t>
                </a:r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864F9000-3F66-4D49-A7DC-1FFBE48C0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153" y="3889213"/>
                <a:ext cx="1781578" cy="307777"/>
              </a:xfrm>
              <a:prstGeom prst="rect">
                <a:avLst/>
              </a:prstGeom>
              <a:blipFill>
                <a:blip r:embed="rId16"/>
                <a:stretch>
                  <a:fillRect l="-1027" t="-4000" b="-2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A46C2BD2-A195-42AC-8074-488D22182AD1}"/>
                  </a:ext>
                </a:extLst>
              </p:cNvPr>
              <p:cNvSpPr txBox="1"/>
              <p:nvPr/>
            </p:nvSpPr>
            <p:spPr>
              <a:xfrm>
                <a:off x="4046507" y="4537918"/>
                <a:ext cx="18510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dus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=0,1427…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A46C2BD2-A195-42AC-8074-488D22182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507" y="4537918"/>
                <a:ext cx="1851083" cy="276999"/>
              </a:xfrm>
              <a:prstGeom prst="rect">
                <a:avLst/>
              </a:prstGeom>
              <a:blipFill>
                <a:blip r:embed="rId17"/>
                <a:stretch>
                  <a:fillRect l="-1320" t="-23913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kstvak 45">
            <a:extLst>
              <a:ext uri="{FF2B5EF4-FFF2-40B4-BE49-F238E27FC236}">
                <a16:creationId xmlns:a16="http://schemas.microsoft.com/office/drawing/2014/main" id="{7D4851C5-38C4-4DEF-A3B3-808935A430C8}"/>
              </a:ext>
            </a:extLst>
          </p:cNvPr>
          <p:cNvSpPr txBox="1"/>
          <p:nvPr/>
        </p:nvSpPr>
        <p:spPr>
          <a:xfrm>
            <a:off x="3993212" y="5511287"/>
            <a:ext cx="4205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aantal ondervraagden dat het examen </a:t>
            </a:r>
          </a:p>
          <a:p>
            <a:r>
              <a:rPr lang="nl-NL" dirty="0"/>
              <a:t>niet te moeilijk vond is </a:t>
            </a:r>
            <a:r>
              <a:rPr lang="nl-NL" b="1" dirty="0"/>
              <a:t>121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CFDE84D5-5298-4D73-9EB7-D38AB1AB2794}"/>
                  </a:ext>
                </a:extLst>
              </p:cNvPr>
              <p:cNvSpPr txBox="1"/>
              <p:nvPr/>
            </p:nvSpPr>
            <p:spPr>
              <a:xfrm>
                <a:off x="4080448" y="5047167"/>
                <a:ext cx="26962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0,1427…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∙850=121,37…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CFDE84D5-5298-4D73-9EB7-D38AB1AB2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448" y="5047167"/>
                <a:ext cx="2696251" cy="276999"/>
              </a:xfrm>
              <a:prstGeom prst="rect">
                <a:avLst/>
              </a:prstGeom>
              <a:blipFill>
                <a:blip r:embed="rId18"/>
                <a:stretch>
                  <a:fillRect l="-158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Rechte verbindingslijn met pijl 50">
            <a:extLst>
              <a:ext uri="{FF2B5EF4-FFF2-40B4-BE49-F238E27FC236}">
                <a16:creationId xmlns:a16="http://schemas.microsoft.com/office/drawing/2014/main" id="{D70BAEC4-28E6-4873-B617-D67D87755F10}"/>
              </a:ext>
            </a:extLst>
          </p:cNvPr>
          <p:cNvCxnSpPr/>
          <p:nvPr/>
        </p:nvCxnSpPr>
        <p:spPr>
          <a:xfrm>
            <a:off x="5719864" y="1417648"/>
            <a:ext cx="1585608" cy="24404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0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  <p:bldP spid="23" grpId="0"/>
      <p:bldP spid="26" grpId="0" animBg="1"/>
      <p:bldP spid="33" grpId="0"/>
      <p:bldP spid="34" grpId="0"/>
      <p:bldP spid="35" grpId="0" animBg="1"/>
      <p:bldP spid="38" grpId="0"/>
      <p:bldP spid="39" grpId="0"/>
      <p:bldP spid="42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41</TotalTime>
  <Words>76</Words>
  <Application>Microsoft Office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2019-05-15T16:01:21Z</dcterms:created>
  <dcterms:modified xsi:type="dcterms:W3CDTF">2019-05-15T16:42:22Z</dcterms:modified>
</cp:coreProperties>
</file>