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831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82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274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440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55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448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5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147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252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71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667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A02CC-6009-4FAB-BFBF-B2BAB8083EC8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7708F-A98C-4E5D-B5D8-AA9901649A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504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1" Type="http://schemas.openxmlformats.org/officeDocument/2006/relationships/image" Target="../media/image19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2.jpg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99246" y="55379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25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46" y="1130030"/>
            <a:ext cx="6863043" cy="144567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837127" y="2647696"/>
            <a:ext cx="3480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Maak een horizontale schaal in cm.</a:t>
            </a:r>
          </a:p>
        </p:txBody>
      </p:sp>
      <p:cxnSp>
        <p:nvCxnSpPr>
          <p:cNvPr id="9" name="Rechte verbindingslijn 8"/>
          <p:cNvCxnSpPr/>
          <p:nvPr/>
        </p:nvCxnSpPr>
        <p:spPr>
          <a:xfrm>
            <a:off x="2382592" y="1700011"/>
            <a:ext cx="231819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008369" y="1706977"/>
            <a:ext cx="22539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837127" y="3039268"/>
                <a:ext cx="26091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Teken het punt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(170 , 15)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27" y="3039268"/>
                <a:ext cx="2609176" cy="369332"/>
              </a:xfrm>
              <a:prstGeom prst="rect">
                <a:avLst/>
              </a:prstGeom>
              <a:blipFill>
                <a:blip r:embed="rId4"/>
                <a:stretch>
                  <a:fillRect l="-1869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837127" y="3430840"/>
                <a:ext cx="26091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Teken het punt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(185 , 75)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27" y="3430840"/>
                <a:ext cx="2609176" cy="369332"/>
              </a:xfrm>
              <a:prstGeom prst="rect">
                <a:avLst/>
              </a:prstGeom>
              <a:blipFill>
                <a:blip r:embed="rId5"/>
                <a:stretch>
                  <a:fillRect l="-1869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/>
          <p:cNvSpPr txBox="1"/>
          <p:nvPr/>
        </p:nvSpPr>
        <p:spPr>
          <a:xfrm>
            <a:off x="850239" y="3822412"/>
            <a:ext cx="3215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Teken de lijn door beide punten.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852707" y="4236224"/>
                <a:ext cx="34644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Lees af 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50%</m:t>
                    </m:r>
                  </m:oMath>
                </a14:m>
                <a:r>
                  <a:rPr lang="nl-NL" dirty="0"/>
                  <a:t> hoort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≈179</m:t>
                    </m:r>
                  </m:oMath>
                </a14:m>
                <a:r>
                  <a:rPr lang="nl-NL" dirty="0"/>
                  <a:t> cm </a:t>
                </a:r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07" y="4236224"/>
                <a:ext cx="3464475" cy="369332"/>
              </a:xfrm>
              <a:prstGeom prst="rect">
                <a:avLst/>
              </a:prstGeom>
              <a:blipFill>
                <a:blip r:embed="rId6"/>
                <a:stretch>
                  <a:fillRect l="-1585" t="-9836" r="-528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852707" y="4650036"/>
                <a:ext cx="38804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Lees af bij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84%</m:t>
                    </m:r>
                  </m:oMath>
                </a14:m>
                <a:r>
                  <a:rPr lang="nl-NL" dirty="0"/>
                  <a:t> hoort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188</m:t>
                    </m:r>
                  </m:oMath>
                </a14:m>
                <a:r>
                  <a:rPr lang="nl-NL" dirty="0"/>
                  <a:t> cm </a:t>
                </a:r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07" y="4650036"/>
                <a:ext cx="3880486" cy="369332"/>
              </a:xfrm>
              <a:prstGeom prst="rect">
                <a:avLst/>
              </a:prstGeom>
              <a:blipFill>
                <a:blip r:embed="rId7"/>
                <a:stretch>
                  <a:fillRect l="-1415" t="-10000" r="-31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1850830" y="5106480"/>
                <a:ext cx="28180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nl-NL" dirty="0">
                    <a:ea typeface="Cambria Math" panose="02040503050406030204" pitchFamily="18" charset="0"/>
                  </a:rPr>
                  <a:t> dus  </a:t>
                </a:r>
                <a14:m>
                  <m:oMath xmlns:m="http://schemas.openxmlformats.org/officeDocument/2006/math"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nl-N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≈188−179=9 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830" y="5106480"/>
                <a:ext cx="2818079" cy="276999"/>
              </a:xfrm>
              <a:prstGeom prst="rect">
                <a:avLst/>
              </a:prstGeom>
              <a:blipFill>
                <a:blip r:embed="rId8"/>
                <a:stretch>
                  <a:fillRect l="-3247" t="-28889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690946" y="5551463"/>
                <a:ext cx="375352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b="1" dirty="0"/>
                  <a:t>Het gemiddelde is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𝟏𝟕𝟗</m:t>
                    </m:r>
                  </m:oMath>
                </a14:m>
                <a:r>
                  <a:rPr lang="nl-NL" b="1" dirty="0"/>
                  <a:t> cm</a:t>
                </a:r>
                <a:br>
                  <a:rPr lang="nl-NL" b="1" dirty="0"/>
                </a:br>
                <a:r>
                  <a:rPr lang="nl-NL" b="1" dirty="0"/>
                  <a:t> en </a:t>
                </a:r>
                <a:br>
                  <a:rPr lang="nl-NL" b="1" dirty="0"/>
                </a:br>
                <a:r>
                  <a:rPr lang="nl-NL" b="1" dirty="0"/>
                  <a:t>de standaardafwijking ongeveer 9 cm</a:t>
                </a:r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46" y="5551463"/>
                <a:ext cx="3753528" cy="923330"/>
              </a:xfrm>
              <a:prstGeom prst="rect">
                <a:avLst/>
              </a:prstGeom>
              <a:blipFill>
                <a:blip r:embed="rId9"/>
                <a:stretch>
                  <a:fillRect l="-974" t="-3974" r="-974" b="-993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>
            <a:extLst>
              <a:ext uri="{FF2B5EF4-FFF2-40B4-BE49-F238E27FC236}">
                <a16:creationId xmlns:a16="http://schemas.microsoft.com/office/drawing/2014/main" id="{E59DFBA9-9097-45DB-BA86-58C439540F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5009" y="183767"/>
            <a:ext cx="4567238" cy="64941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34EDA66E-7845-4E85-8E6B-50FD37B04FDF}"/>
                  </a:ext>
                </a:extLst>
              </p:cNvPr>
              <p:cNvSpPr txBox="1"/>
              <p:nvPr/>
            </p:nvSpPr>
            <p:spPr>
              <a:xfrm>
                <a:off x="8066434" y="6530795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165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34EDA66E-7845-4E85-8E6B-50FD37B04F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6434" y="6530795"/>
                <a:ext cx="338234" cy="215444"/>
              </a:xfrm>
              <a:prstGeom prst="rect">
                <a:avLst/>
              </a:prstGeom>
              <a:blipFill>
                <a:blip r:embed="rId11"/>
                <a:stretch>
                  <a:fillRect l="-10714" r="-12500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71300BE-0749-4094-B583-D5012F1A87D0}"/>
                  </a:ext>
                </a:extLst>
              </p:cNvPr>
              <p:cNvSpPr txBox="1"/>
              <p:nvPr/>
            </p:nvSpPr>
            <p:spPr>
              <a:xfrm>
                <a:off x="8601925" y="6530795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170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71300BE-0749-4094-B583-D5012F1A8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1925" y="6530795"/>
                <a:ext cx="338234" cy="215444"/>
              </a:xfrm>
              <a:prstGeom prst="rect">
                <a:avLst/>
              </a:prstGeom>
              <a:blipFill>
                <a:blip r:embed="rId12"/>
                <a:stretch>
                  <a:fillRect l="-10714" r="-10714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A19F811-B111-4136-B47F-5C5EE4E7E96E}"/>
                  </a:ext>
                </a:extLst>
              </p:cNvPr>
              <p:cNvSpPr txBox="1"/>
              <p:nvPr/>
            </p:nvSpPr>
            <p:spPr>
              <a:xfrm>
                <a:off x="9137416" y="6530795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175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7A19F811-B111-4136-B47F-5C5EE4E7E9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416" y="6530795"/>
                <a:ext cx="338234" cy="215444"/>
              </a:xfrm>
              <a:prstGeom prst="rect">
                <a:avLst/>
              </a:prstGeom>
              <a:blipFill>
                <a:blip r:embed="rId13"/>
                <a:stretch>
                  <a:fillRect l="-12727" r="-12727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2190EF1-A556-48D2-834F-AFC6FF5FA1AD}"/>
                  </a:ext>
                </a:extLst>
              </p:cNvPr>
              <p:cNvSpPr txBox="1"/>
              <p:nvPr/>
            </p:nvSpPr>
            <p:spPr>
              <a:xfrm>
                <a:off x="9672907" y="6530795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32190EF1-A556-48D2-834F-AFC6FF5FA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2907" y="6530795"/>
                <a:ext cx="338234" cy="215444"/>
              </a:xfrm>
              <a:prstGeom prst="rect">
                <a:avLst/>
              </a:prstGeom>
              <a:blipFill>
                <a:blip r:embed="rId14"/>
                <a:stretch>
                  <a:fillRect l="-10909" r="-1272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EA92F36-E8E4-4414-AAC7-F1E779E0A7BF}"/>
                  </a:ext>
                </a:extLst>
              </p:cNvPr>
              <p:cNvSpPr txBox="1"/>
              <p:nvPr/>
            </p:nvSpPr>
            <p:spPr>
              <a:xfrm>
                <a:off x="10208398" y="6530795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185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9EA92F36-E8E4-4414-AAC7-F1E779E0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8398" y="6530795"/>
                <a:ext cx="338234" cy="215444"/>
              </a:xfrm>
              <a:prstGeom prst="rect">
                <a:avLst/>
              </a:prstGeom>
              <a:blipFill>
                <a:blip r:embed="rId15"/>
                <a:stretch>
                  <a:fillRect l="-12727" r="-12727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76D6A51-8A41-4942-B16F-C5E3821DCF1E}"/>
                  </a:ext>
                </a:extLst>
              </p:cNvPr>
              <p:cNvSpPr txBox="1"/>
              <p:nvPr/>
            </p:nvSpPr>
            <p:spPr>
              <a:xfrm>
                <a:off x="10743889" y="6530795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190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76D6A51-8A41-4942-B16F-C5E3821DC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3889" y="6530795"/>
                <a:ext cx="338234" cy="215444"/>
              </a:xfrm>
              <a:prstGeom prst="rect">
                <a:avLst/>
              </a:prstGeom>
              <a:blipFill>
                <a:blip r:embed="rId16"/>
                <a:stretch>
                  <a:fillRect l="-10714" r="-10714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48792E93-539A-4AB3-ADC5-DB5CED583A90}"/>
                  </a:ext>
                </a:extLst>
              </p:cNvPr>
              <p:cNvSpPr txBox="1"/>
              <p:nvPr/>
            </p:nvSpPr>
            <p:spPr>
              <a:xfrm>
                <a:off x="11279381" y="6530795"/>
                <a:ext cx="33823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195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48792E93-539A-4AB3-ADC5-DB5CED583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9381" y="6530795"/>
                <a:ext cx="338234" cy="215444"/>
              </a:xfrm>
              <a:prstGeom prst="rect">
                <a:avLst/>
              </a:prstGeom>
              <a:blipFill>
                <a:blip r:embed="rId17"/>
                <a:stretch>
                  <a:fillRect l="-10714" r="-12500"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A709F890-F2BE-467D-B548-0ACB412EBD96}"/>
              </a:ext>
            </a:extLst>
          </p:cNvPr>
          <p:cNvCxnSpPr>
            <a:cxnSpLocks/>
          </p:cNvCxnSpPr>
          <p:nvPr/>
        </p:nvCxnSpPr>
        <p:spPr>
          <a:xfrm>
            <a:off x="7692365" y="6364952"/>
            <a:ext cx="830" cy="94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D5A011E4-CF8C-46EE-946F-C1A6F496008D}"/>
              </a:ext>
            </a:extLst>
          </p:cNvPr>
          <p:cNvCxnSpPr>
            <a:cxnSpLocks/>
          </p:cNvCxnSpPr>
          <p:nvPr/>
        </p:nvCxnSpPr>
        <p:spPr>
          <a:xfrm>
            <a:off x="8234708" y="6364952"/>
            <a:ext cx="830" cy="94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4EBCA095-0865-421D-BC0D-A71C8C3B6F29}"/>
              </a:ext>
            </a:extLst>
          </p:cNvPr>
          <p:cNvCxnSpPr>
            <a:cxnSpLocks/>
          </p:cNvCxnSpPr>
          <p:nvPr/>
        </p:nvCxnSpPr>
        <p:spPr>
          <a:xfrm>
            <a:off x="8763611" y="6364952"/>
            <a:ext cx="830" cy="94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C73FDA95-AF4B-47AE-A71C-7B4F58301B0E}"/>
              </a:ext>
            </a:extLst>
          </p:cNvPr>
          <p:cNvCxnSpPr>
            <a:cxnSpLocks/>
          </p:cNvCxnSpPr>
          <p:nvPr/>
        </p:nvCxnSpPr>
        <p:spPr>
          <a:xfrm>
            <a:off x="9301504" y="6364952"/>
            <a:ext cx="830" cy="94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46153B04-8BFD-48E5-B113-8F00454C036B}"/>
              </a:ext>
            </a:extLst>
          </p:cNvPr>
          <p:cNvCxnSpPr>
            <a:cxnSpLocks/>
          </p:cNvCxnSpPr>
          <p:nvPr/>
        </p:nvCxnSpPr>
        <p:spPr>
          <a:xfrm>
            <a:off x="9839369" y="6364952"/>
            <a:ext cx="830" cy="94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A04FE5AD-8E81-4701-8B55-90383A6776AB}"/>
              </a:ext>
            </a:extLst>
          </p:cNvPr>
          <p:cNvCxnSpPr>
            <a:cxnSpLocks/>
          </p:cNvCxnSpPr>
          <p:nvPr/>
        </p:nvCxnSpPr>
        <p:spPr>
          <a:xfrm>
            <a:off x="10377236" y="6364952"/>
            <a:ext cx="830" cy="94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FDE6A7D1-FA0B-4C79-BA83-E8138424C6CD}"/>
              </a:ext>
            </a:extLst>
          </p:cNvPr>
          <p:cNvCxnSpPr>
            <a:cxnSpLocks/>
          </p:cNvCxnSpPr>
          <p:nvPr/>
        </p:nvCxnSpPr>
        <p:spPr>
          <a:xfrm>
            <a:off x="10910624" y="6364952"/>
            <a:ext cx="830" cy="94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09794E1B-1C2B-4865-AF46-E3259BE145A0}"/>
              </a:ext>
            </a:extLst>
          </p:cNvPr>
          <p:cNvCxnSpPr>
            <a:cxnSpLocks/>
          </p:cNvCxnSpPr>
          <p:nvPr/>
        </p:nvCxnSpPr>
        <p:spPr>
          <a:xfrm>
            <a:off x="11452968" y="6364952"/>
            <a:ext cx="830" cy="947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al 32">
            <a:extLst>
              <a:ext uri="{FF2B5EF4-FFF2-40B4-BE49-F238E27FC236}">
                <a16:creationId xmlns:a16="http://schemas.microsoft.com/office/drawing/2014/main" id="{368BB230-4844-4E40-8C1D-F7C4BCD0EEF0}"/>
              </a:ext>
            </a:extLst>
          </p:cNvPr>
          <p:cNvSpPr/>
          <p:nvPr/>
        </p:nvSpPr>
        <p:spPr>
          <a:xfrm>
            <a:off x="10331897" y="2695244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7D3D5EFC-8024-4DB4-98EE-1583F186004F}"/>
              </a:ext>
            </a:extLst>
          </p:cNvPr>
          <p:cNvSpPr/>
          <p:nvPr/>
        </p:nvSpPr>
        <p:spPr>
          <a:xfrm>
            <a:off x="8708247" y="4123115"/>
            <a:ext cx="108000" cy="108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061B7ECE-ADEB-4C2A-AD97-C1CA934A39B4}"/>
              </a:ext>
            </a:extLst>
          </p:cNvPr>
          <p:cNvCxnSpPr>
            <a:cxnSpLocks/>
          </p:cNvCxnSpPr>
          <p:nvPr/>
        </p:nvCxnSpPr>
        <p:spPr>
          <a:xfrm flipV="1">
            <a:off x="7948246" y="1676242"/>
            <a:ext cx="3641774" cy="322000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A91312A1-7487-4F85-BA71-FE11AF4D220F}"/>
              </a:ext>
            </a:extLst>
          </p:cNvPr>
          <p:cNvCxnSpPr>
            <a:cxnSpLocks/>
          </p:cNvCxnSpPr>
          <p:nvPr/>
        </p:nvCxnSpPr>
        <p:spPr>
          <a:xfrm>
            <a:off x="7692365" y="3324505"/>
            <a:ext cx="202626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B172DCD2-1214-45B9-BF2F-3D129D3E605F}"/>
              </a:ext>
            </a:extLst>
          </p:cNvPr>
          <p:cNvCxnSpPr>
            <a:cxnSpLocks/>
          </p:cNvCxnSpPr>
          <p:nvPr/>
        </p:nvCxnSpPr>
        <p:spPr>
          <a:xfrm>
            <a:off x="7682205" y="2507895"/>
            <a:ext cx="296860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FB813548-507C-479D-8E4C-ACFDECE06881}"/>
              </a:ext>
            </a:extLst>
          </p:cNvPr>
          <p:cNvCxnSpPr/>
          <p:nvPr/>
        </p:nvCxnSpPr>
        <p:spPr>
          <a:xfrm>
            <a:off x="9718628" y="3324505"/>
            <a:ext cx="0" cy="308781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5390B1AE-B2E0-4659-9C73-F14FF56A502B}"/>
              </a:ext>
            </a:extLst>
          </p:cNvPr>
          <p:cNvCxnSpPr>
            <a:cxnSpLocks/>
          </p:cNvCxnSpPr>
          <p:nvPr/>
        </p:nvCxnSpPr>
        <p:spPr>
          <a:xfrm>
            <a:off x="10650808" y="2521865"/>
            <a:ext cx="0" cy="390061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5B40B119-E64D-4941-8268-4E0EACE1107F}"/>
                  </a:ext>
                </a:extLst>
              </p:cNvPr>
              <p:cNvSpPr txBox="1"/>
              <p:nvPr/>
            </p:nvSpPr>
            <p:spPr>
              <a:xfrm>
                <a:off x="8662649" y="3073508"/>
                <a:ext cx="3991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50%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5B40B119-E64D-4941-8268-4E0EACE11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2649" y="3073508"/>
                <a:ext cx="399148" cy="215444"/>
              </a:xfrm>
              <a:prstGeom prst="rect">
                <a:avLst/>
              </a:prstGeom>
              <a:blipFill>
                <a:blip r:embed="rId18"/>
                <a:stretch>
                  <a:fillRect l="-10606" r="-10606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A8AAF90F-3221-4D13-86D5-3A6C4BBCDF55}"/>
                  </a:ext>
                </a:extLst>
              </p:cNvPr>
              <p:cNvSpPr txBox="1"/>
              <p:nvPr/>
            </p:nvSpPr>
            <p:spPr>
              <a:xfrm>
                <a:off x="8662649" y="2262623"/>
                <a:ext cx="39914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84%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A8AAF90F-3221-4D13-86D5-3A6C4BBCD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2649" y="2262623"/>
                <a:ext cx="399147" cy="215444"/>
              </a:xfrm>
              <a:prstGeom prst="rect">
                <a:avLst/>
              </a:prstGeom>
              <a:blipFill>
                <a:blip r:embed="rId19"/>
                <a:stretch>
                  <a:fillRect l="-9091" r="-10606" b="-8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Rechte verbindingslijn met pijl 50">
            <a:extLst>
              <a:ext uri="{FF2B5EF4-FFF2-40B4-BE49-F238E27FC236}">
                <a16:creationId xmlns:a16="http://schemas.microsoft.com/office/drawing/2014/main" id="{4B84D256-43D6-4184-AD98-D0694E7C5B07}"/>
              </a:ext>
            </a:extLst>
          </p:cNvPr>
          <p:cNvCxnSpPr>
            <a:cxnSpLocks/>
          </p:cNvCxnSpPr>
          <p:nvPr/>
        </p:nvCxnSpPr>
        <p:spPr>
          <a:xfrm>
            <a:off x="9726248" y="4868412"/>
            <a:ext cx="92456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66620231-CE17-43A2-BC62-459EB7A90F7D}"/>
                  </a:ext>
                </a:extLst>
              </p:cNvPr>
              <p:cNvSpPr txBox="1"/>
              <p:nvPr/>
            </p:nvSpPr>
            <p:spPr>
              <a:xfrm>
                <a:off x="10126512" y="4591413"/>
                <a:ext cx="1987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66620231-CE17-43A2-BC62-459EB7A90F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6512" y="4591413"/>
                <a:ext cx="198772" cy="276999"/>
              </a:xfrm>
              <a:prstGeom prst="rect">
                <a:avLst/>
              </a:prstGeom>
              <a:blipFill>
                <a:blip r:embed="rId20"/>
                <a:stretch>
                  <a:fillRect l="-18182" r="-151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kstvak 52">
            <a:extLst>
              <a:ext uri="{FF2B5EF4-FFF2-40B4-BE49-F238E27FC236}">
                <a16:creationId xmlns:a16="http://schemas.microsoft.com/office/drawing/2014/main" id="{B618DC34-AC7E-4ED1-B351-62A10411FD87}"/>
              </a:ext>
            </a:extLst>
          </p:cNvPr>
          <p:cNvSpPr txBox="1"/>
          <p:nvPr/>
        </p:nvSpPr>
        <p:spPr>
          <a:xfrm>
            <a:off x="6486644" y="6502676"/>
            <a:ext cx="948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lengte in cm</a:t>
            </a:r>
          </a:p>
        </p:txBody>
      </p:sp>
      <p:cxnSp>
        <p:nvCxnSpPr>
          <p:cNvPr id="55" name="Rechte verbindingslijn met pijl 54">
            <a:extLst>
              <a:ext uri="{FF2B5EF4-FFF2-40B4-BE49-F238E27FC236}">
                <a16:creationId xmlns:a16="http://schemas.microsoft.com/office/drawing/2014/main" id="{692F9382-5592-4AE9-ACE4-0025DE3D94B8}"/>
              </a:ext>
            </a:extLst>
          </p:cNvPr>
          <p:cNvCxnSpPr/>
          <p:nvPr/>
        </p:nvCxnSpPr>
        <p:spPr>
          <a:xfrm>
            <a:off x="7435009" y="6638517"/>
            <a:ext cx="51323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/>
              <p:cNvSpPr txBox="1"/>
              <p:nvPr/>
            </p:nvSpPr>
            <p:spPr>
              <a:xfrm>
                <a:off x="3734683" y="3405016"/>
                <a:ext cx="19062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(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100−25=75</m:t>
                    </m:r>
                  </m:oMath>
                </a14:m>
                <a:r>
                  <a:rPr lang="nl-NL" dirty="0" smtClean="0"/>
                  <a:t> )</a:t>
                </a:r>
                <a:endParaRPr lang="nl-NL" dirty="0"/>
              </a:p>
            </p:txBody>
          </p:sp>
        </mc:Choice>
        <mc:Fallback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683" y="3405016"/>
                <a:ext cx="1906291" cy="369332"/>
              </a:xfrm>
              <a:prstGeom prst="rect">
                <a:avLst/>
              </a:prstGeom>
              <a:blipFill>
                <a:blip r:embed="rId21"/>
                <a:stretch>
                  <a:fillRect l="-2885" t="-10000" r="-224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78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8" grpId="0"/>
      <p:bldP spid="20" grpId="0"/>
      <p:bldP spid="21" grpId="0"/>
      <p:bldP spid="22" grpId="0"/>
      <p:bldP spid="23" grpId="0"/>
      <p:bldP spid="24" grpId="0"/>
      <p:bldP spid="25" grpId="0"/>
      <p:bldP spid="33" grpId="0" animBg="1"/>
      <p:bldP spid="34" grpId="0" animBg="1"/>
      <p:bldP spid="47" grpId="0"/>
      <p:bldP spid="48" grpId="0"/>
      <p:bldP spid="52" grpId="0"/>
      <p:bldP spid="53" grpId="0"/>
      <p:bldP spid="2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96</TotalTime>
  <Words>88</Words>
  <Application>Microsoft Office PowerPoint</Application>
  <PresentationFormat>Breedbeeld</PresentationFormat>
  <Paragraphs>21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2018-05-25T07:53:11Z</dcterms:created>
  <dcterms:modified xsi:type="dcterms:W3CDTF">2018-05-28T09:09:09Z</dcterms:modified>
</cp:coreProperties>
</file>