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44E-F762-4AD0-93BB-D336A0E3D4E5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C611-2C0C-41A1-9BEF-85449BD3A0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20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44E-F762-4AD0-93BB-D336A0E3D4E5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C611-2C0C-41A1-9BEF-85449BD3A0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54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44E-F762-4AD0-93BB-D336A0E3D4E5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C611-2C0C-41A1-9BEF-85449BD3A0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8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44E-F762-4AD0-93BB-D336A0E3D4E5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C611-2C0C-41A1-9BEF-85449BD3A0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01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44E-F762-4AD0-93BB-D336A0E3D4E5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C611-2C0C-41A1-9BEF-85449BD3A0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03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44E-F762-4AD0-93BB-D336A0E3D4E5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C611-2C0C-41A1-9BEF-85449BD3A0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26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44E-F762-4AD0-93BB-D336A0E3D4E5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C611-2C0C-41A1-9BEF-85449BD3A0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01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44E-F762-4AD0-93BB-D336A0E3D4E5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C611-2C0C-41A1-9BEF-85449BD3A0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2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44E-F762-4AD0-93BB-D336A0E3D4E5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C611-2C0C-41A1-9BEF-85449BD3A0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07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44E-F762-4AD0-93BB-D336A0E3D4E5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C611-2C0C-41A1-9BEF-85449BD3A0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23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44E-F762-4AD0-93BB-D336A0E3D4E5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C611-2C0C-41A1-9BEF-85449BD3A0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9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1C44E-F762-4AD0-93BB-D336A0E3D4E5}" type="datetimeFigureOut">
              <a:rPr lang="nl-NL" smtClean="0"/>
              <a:t>18-4-2019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AC611-2C0C-41A1-9BEF-85449BD3A0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40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2.jp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0.png"/><Relationship Id="rId18" Type="http://schemas.openxmlformats.org/officeDocument/2006/relationships/image" Target="../media/image170.png"/><Relationship Id="rId3" Type="http://schemas.openxmlformats.org/officeDocument/2006/relationships/image" Target="../media/image14.jpg"/><Relationship Id="rId21" Type="http://schemas.openxmlformats.org/officeDocument/2006/relationships/image" Target="../media/image200.png"/><Relationship Id="rId7" Type="http://schemas.openxmlformats.org/officeDocument/2006/relationships/image" Target="../media/image60.png"/><Relationship Id="rId12" Type="http://schemas.openxmlformats.org/officeDocument/2006/relationships/image" Target="../media/image17.png"/><Relationship Id="rId17" Type="http://schemas.openxmlformats.org/officeDocument/2006/relationships/image" Target="../media/image160.png"/><Relationship Id="rId2" Type="http://schemas.openxmlformats.org/officeDocument/2006/relationships/image" Target="../media/image13.jpg"/><Relationship Id="rId16" Type="http://schemas.openxmlformats.org/officeDocument/2006/relationships/image" Target="../media/image150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100.png"/><Relationship Id="rId5" Type="http://schemas.openxmlformats.org/officeDocument/2006/relationships/image" Target="../media/image45.png"/><Relationship Id="rId15" Type="http://schemas.openxmlformats.org/officeDocument/2006/relationships/image" Target="../media/image140.png"/><Relationship Id="rId23" Type="http://schemas.openxmlformats.org/officeDocument/2006/relationships/image" Target="../media/image22.png"/><Relationship Id="rId10" Type="http://schemas.openxmlformats.org/officeDocument/2006/relationships/image" Target="../media/image90.png"/><Relationship Id="rId19" Type="http://schemas.openxmlformats.org/officeDocument/2006/relationships/image" Target="../media/image180.png"/><Relationship Id="rId4" Type="http://schemas.openxmlformats.org/officeDocument/2006/relationships/image" Target="../media/image15.jpg"/><Relationship Id="rId9" Type="http://schemas.openxmlformats.org/officeDocument/2006/relationships/image" Target="../media/image80.png"/><Relationship Id="rId14" Type="http://schemas.openxmlformats.org/officeDocument/2006/relationships/image" Target="../media/image130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g"/><Relationship Id="rId7" Type="http://schemas.openxmlformats.org/officeDocument/2006/relationships/image" Target="../media/image3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31.jp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jpg"/><Relationship Id="rId7" Type="http://schemas.openxmlformats.org/officeDocument/2006/relationships/image" Target="../media/image4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79ADF2D-52DF-48E4-AD93-E86664A6DE0C}"/>
              </a:ext>
            </a:extLst>
          </p:cNvPr>
          <p:cNvSpPr txBox="1"/>
          <p:nvPr/>
        </p:nvSpPr>
        <p:spPr>
          <a:xfrm>
            <a:off x="369277" y="439615"/>
            <a:ext cx="1174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22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AB54E4D-ACEC-44CB-ACD9-01A8EAD5D387}"/>
              </a:ext>
            </a:extLst>
          </p:cNvPr>
          <p:cNvSpPr txBox="1"/>
          <p:nvPr/>
        </p:nvSpPr>
        <p:spPr>
          <a:xfrm>
            <a:off x="532329" y="2629563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a)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B72F388D-A0F5-4EAD-B1C3-4A8211ED364C}"/>
              </a:ext>
            </a:extLst>
          </p:cNvPr>
          <p:cNvSpPr txBox="1"/>
          <p:nvPr/>
        </p:nvSpPr>
        <p:spPr>
          <a:xfrm>
            <a:off x="519589" y="38758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CF013B-75FD-4A5D-8625-4ECB70D1C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2" y="996422"/>
            <a:ext cx="4368089" cy="144566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792D369-523E-4D7B-A159-DEE76CDDD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77" y="996422"/>
            <a:ext cx="3909517" cy="1880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233FDFAE-F567-411F-95CA-B81ED9C50BDF}"/>
                  </a:ext>
                </a:extLst>
              </p:cNvPr>
              <p:cNvSpPr txBox="1"/>
              <p:nvPr/>
            </p:nvSpPr>
            <p:spPr>
              <a:xfrm>
                <a:off x="956553" y="2675729"/>
                <a:ext cx="4443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233FDFAE-F567-411F-95CA-B81ED9C50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53" y="2675729"/>
                <a:ext cx="444352" cy="276999"/>
              </a:xfrm>
              <a:prstGeom prst="rect">
                <a:avLst/>
              </a:prstGeom>
              <a:blipFill>
                <a:blip r:embed="rId4"/>
                <a:stretch>
                  <a:fillRect l="-12329" r="-1370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FE4C7E06-95F5-43E2-A592-22E67751B451}"/>
                  </a:ext>
                </a:extLst>
              </p:cNvPr>
              <p:cNvSpPr txBox="1"/>
              <p:nvPr/>
            </p:nvSpPr>
            <p:spPr>
              <a:xfrm>
                <a:off x="1459323" y="2675729"/>
                <a:ext cx="4358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FE4C7E06-95F5-43E2-A592-22E67751B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23" y="2675729"/>
                <a:ext cx="435825" cy="276999"/>
              </a:xfrm>
              <a:prstGeom prst="rect">
                <a:avLst/>
              </a:prstGeom>
              <a:blipFill>
                <a:blip r:embed="rId5"/>
                <a:stretch>
                  <a:fillRect l="-11111" r="-2778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F28A4586-5391-475B-BC71-E16AA4DCC26D}"/>
                  </a:ext>
                </a:extLst>
              </p:cNvPr>
              <p:cNvSpPr txBox="1"/>
              <p:nvPr/>
            </p:nvSpPr>
            <p:spPr>
              <a:xfrm>
                <a:off x="1953566" y="2675728"/>
                <a:ext cx="425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F28A4586-5391-475B-BC71-E16AA4DCC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566" y="2675728"/>
                <a:ext cx="425437" cy="276999"/>
              </a:xfrm>
              <a:prstGeom prst="rect">
                <a:avLst/>
              </a:prstGeom>
              <a:blipFill>
                <a:blip r:embed="rId6"/>
                <a:stretch>
                  <a:fillRect l="-11429" r="-285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E6F2F714-A2F5-4AE4-BC0B-93C4BD09D4C7}"/>
                  </a:ext>
                </a:extLst>
              </p:cNvPr>
              <p:cNvSpPr txBox="1"/>
              <p:nvPr/>
            </p:nvSpPr>
            <p:spPr>
              <a:xfrm>
                <a:off x="2437421" y="2675728"/>
                <a:ext cx="2008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E6F2F714-A2F5-4AE4-BC0B-93C4BD09D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421" y="2675728"/>
                <a:ext cx="200888" cy="276999"/>
              </a:xfrm>
              <a:prstGeom prst="rect">
                <a:avLst/>
              </a:prstGeom>
              <a:blipFill>
                <a:blip r:embed="rId7"/>
                <a:stretch>
                  <a:fillRect l="-30303" r="-21212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7AA43449-4647-469F-9E24-A98C468F4914}"/>
                  </a:ext>
                </a:extLst>
              </p:cNvPr>
              <p:cNvSpPr txBox="1"/>
              <p:nvPr/>
            </p:nvSpPr>
            <p:spPr>
              <a:xfrm>
                <a:off x="966794" y="3875812"/>
                <a:ext cx="1319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solidFill>
                      <a:srgbClr val="FF0000"/>
                    </a:solidFill>
                  </a:rPr>
                  <a:t>Kromme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N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7AA43449-4647-469F-9E24-A98C468F4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94" y="3875812"/>
                <a:ext cx="1319336" cy="369332"/>
              </a:xfrm>
              <a:prstGeom prst="rect">
                <a:avLst/>
              </a:prstGeom>
              <a:blipFill>
                <a:blip r:embed="rId8"/>
                <a:stretch>
                  <a:fillRect l="-4167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kstvak 36">
            <a:extLst>
              <a:ext uri="{FF2B5EF4-FFF2-40B4-BE49-F238E27FC236}">
                <a16:creationId xmlns:a16="http://schemas.microsoft.com/office/drawing/2014/main" id="{0C0771F9-2E9D-4480-8123-9BB2C3B01BED}"/>
              </a:ext>
            </a:extLst>
          </p:cNvPr>
          <p:cNvSpPr txBox="1"/>
          <p:nvPr/>
        </p:nvSpPr>
        <p:spPr>
          <a:xfrm>
            <a:off x="872660" y="4340184"/>
            <a:ext cx="129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gemiddelde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38763A0E-74AC-42C7-90A5-93483ED5877B}"/>
                  </a:ext>
                </a:extLst>
              </p:cNvPr>
              <p:cNvSpPr txBox="1"/>
              <p:nvPr/>
            </p:nvSpPr>
            <p:spPr>
              <a:xfrm>
                <a:off x="2219991" y="4376060"/>
                <a:ext cx="743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=65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38763A0E-74AC-42C7-90A5-93483ED58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991" y="4376060"/>
                <a:ext cx="743602" cy="276999"/>
              </a:xfrm>
              <a:prstGeom prst="rect">
                <a:avLst/>
              </a:prstGeom>
              <a:blipFill>
                <a:blip r:embed="rId9"/>
                <a:stretch>
                  <a:fillRect l="-6557" r="-7377" b="-222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kstvak 38">
            <a:extLst>
              <a:ext uri="{FF2B5EF4-FFF2-40B4-BE49-F238E27FC236}">
                <a16:creationId xmlns:a16="http://schemas.microsoft.com/office/drawing/2014/main" id="{2C79DEC5-BACF-4309-A7F3-FC863F79BBF4}"/>
              </a:ext>
            </a:extLst>
          </p:cNvPr>
          <p:cNvSpPr txBox="1"/>
          <p:nvPr/>
        </p:nvSpPr>
        <p:spPr>
          <a:xfrm>
            <a:off x="872660" y="4758592"/>
            <a:ext cx="196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standaardafwijking</a:t>
            </a:r>
          </a:p>
        </p:txBody>
      </p: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B56DE1D5-F929-4290-B618-5173BBEC6D6E}"/>
              </a:ext>
            </a:extLst>
          </p:cNvPr>
          <p:cNvCxnSpPr/>
          <p:nvPr/>
        </p:nvCxnSpPr>
        <p:spPr>
          <a:xfrm>
            <a:off x="7917873" y="1808018"/>
            <a:ext cx="0" cy="18056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3D5AE526-8FF8-4D5E-85FA-7A4B7C98EBC5}"/>
              </a:ext>
            </a:extLst>
          </p:cNvPr>
          <p:cNvCxnSpPr/>
          <p:nvPr/>
        </p:nvCxnSpPr>
        <p:spPr>
          <a:xfrm>
            <a:off x="7920494" y="3200405"/>
            <a:ext cx="42078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56B28D93-8CB0-44FB-A633-4B94E7078C40}"/>
              </a:ext>
            </a:extLst>
          </p:cNvPr>
          <p:cNvCxnSpPr/>
          <p:nvPr/>
        </p:nvCxnSpPr>
        <p:spPr>
          <a:xfrm>
            <a:off x="6663192" y="2629563"/>
            <a:ext cx="0" cy="9841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F82A2062-64C9-4B93-80F0-4FFDE2F7DDB5}"/>
              </a:ext>
            </a:extLst>
          </p:cNvPr>
          <p:cNvCxnSpPr/>
          <p:nvPr/>
        </p:nvCxnSpPr>
        <p:spPr>
          <a:xfrm>
            <a:off x="9162626" y="2608781"/>
            <a:ext cx="0" cy="9841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D7FBDF8B-2338-4C7A-9AB5-755CD678E878}"/>
              </a:ext>
            </a:extLst>
          </p:cNvPr>
          <p:cNvCxnSpPr/>
          <p:nvPr/>
        </p:nvCxnSpPr>
        <p:spPr>
          <a:xfrm>
            <a:off x="8330892" y="3200405"/>
            <a:ext cx="42078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met pijl 59">
            <a:extLst>
              <a:ext uri="{FF2B5EF4-FFF2-40B4-BE49-F238E27FC236}">
                <a16:creationId xmlns:a16="http://schemas.microsoft.com/office/drawing/2014/main" id="{A745A72D-DDDC-4F42-A61D-FEB5FEB570CF}"/>
              </a:ext>
            </a:extLst>
          </p:cNvPr>
          <p:cNvCxnSpPr/>
          <p:nvPr/>
        </p:nvCxnSpPr>
        <p:spPr>
          <a:xfrm>
            <a:off x="8743952" y="3200405"/>
            <a:ext cx="42078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>
            <a:extLst>
              <a:ext uri="{FF2B5EF4-FFF2-40B4-BE49-F238E27FC236}">
                <a16:creationId xmlns:a16="http://schemas.microsoft.com/office/drawing/2014/main" id="{2D785796-94ED-4A29-8E7B-586E92C58D9F}"/>
              </a:ext>
            </a:extLst>
          </p:cNvPr>
          <p:cNvCxnSpPr/>
          <p:nvPr/>
        </p:nvCxnSpPr>
        <p:spPr>
          <a:xfrm>
            <a:off x="6670118" y="3196936"/>
            <a:ext cx="42078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7F12028E-72C5-4B12-A391-F63E921E2122}"/>
              </a:ext>
            </a:extLst>
          </p:cNvPr>
          <p:cNvCxnSpPr/>
          <p:nvPr/>
        </p:nvCxnSpPr>
        <p:spPr>
          <a:xfrm>
            <a:off x="7090907" y="3196936"/>
            <a:ext cx="42078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8E525A93-D541-4351-BDA4-ADB83E1BEE42}"/>
              </a:ext>
            </a:extLst>
          </p:cNvPr>
          <p:cNvCxnSpPr/>
          <p:nvPr/>
        </p:nvCxnSpPr>
        <p:spPr>
          <a:xfrm>
            <a:off x="7493576" y="3196936"/>
            <a:ext cx="420789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5CDFA27C-B4CF-4B63-A13C-00C328FD07A2}"/>
                  </a:ext>
                </a:extLst>
              </p:cNvPr>
              <p:cNvSpPr txBox="1"/>
              <p:nvPr/>
            </p:nvSpPr>
            <p:spPr>
              <a:xfrm>
                <a:off x="1003556" y="5265846"/>
                <a:ext cx="13473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70−60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5CDFA27C-B4CF-4B63-A13C-00C328FD0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56" y="5265846"/>
                <a:ext cx="1347357" cy="276999"/>
              </a:xfrm>
              <a:prstGeom prst="rect">
                <a:avLst/>
              </a:prstGeom>
              <a:blipFill>
                <a:blip r:embed="rId10"/>
                <a:stretch>
                  <a:fillRect l="-6335" r="-497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D9F2CE4F-564A-43AC-8ACB-C8B6B318FF99}"/>
                  </a:ext>
                </a:extLst>
              </p:cNvPr>
              <p:cNvSpPr txBox="1"/>
              <p:nvPr/>
            </p:nvSpPr>
            <p:spPr>
              <a:xfrm>
                <a:off x="975132" y="5693701"/>
                <a:ext cx="128323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70−60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D9F2CE4F-564A-43AC-8ACB-C8B6B318F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32" y="5693701"/>
                <a:ext cx="1283236" cy="5203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6A348422-7E7C-41E2-8973-4928110F05EC}"/>
                  </a:ext>
                </a:extLst>
              </p:cNvPr>
              <p:cNvSpPr txBox="1"/>
              <p:nvPr/>
            </p:nvSpPr>
            <p:spPr>
              <a:xfrm>
                <a:off x="2300637" y="5861578"/>
                <a:ext cx="5915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1,7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6A348422-7E7C-41E2-8973-4928110F0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637" y="5861578"/>
                <a:ext cx="591509" cy="276999"/>
              </a:xfrm>
              <a:prstGeom prst="rect">
                <a:avLst/>
              </a:prstGeom>
              <a:blipFill>
                <a:blip r:embed="rId12"/>
                <a:stretch>
                  <a:fillRect l="-4124" r="-10309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EF402B98-7F76-4D72-89AF-A5219DC5809D}"/>
                  </a:ext>
                </a:extLst>
              </p:cNvPr>
              <p:cNvSpPr txBox="1"/>
              <p:nvPr/>
            </p:nvSpPr>
            <p:spPr>
              <a:xfrm>
                <a:off x="6846774" y="2979159"/>
                <a:ext cx="1502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EF402B98-7F76-4D72-89AF-A5219DC58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774" y="2979159"/>
                <a:ext cx="150233" cy="215444"/>
              </a:xfrm>
              <a:prstGeom prst="rect">
                <a:avLst/>
              </a:prstGeom>
              <a:blipFill>
                <a:blip r:embed="rId13"/>
                <a:stretch>
                  <a:fillRect l="-16000" r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BD1CDA33-A5C5-442E-9C2A-1054FFE4A45E}"/>
                  </a:ext>
                </a:extLst>
              </p:cNvPr>
              <p:cNvSpPr txBox="1"/>
              <p:nvPr/>
            </p:nvSpPr>
            <p:spPr>
              <a:xfrm>
                <a:off x="7258833" y="2977985"/>
                <a:ext cx="1502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BD1CDA33-A5C5-442E-9C2A-1054FFE4A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833" y="2977985"/>
                <a:ext cx="150233" cy="215444"/>
              </a:xfrm>
              <a:prstGeom prst="rect">
                <a:avLst/>
              </a:prstGeom>
              <a:blipFill>
                <a:blip r:embed="rId14"/>
                <a:stretch>
                  <a:fillRect l="-20833" r="-12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7A1CA032-5EDF-4FA2-830C-2F89749EC7F1}"/>
                  </a:ext>
                </a:extLst>
              </p:cNvPr>
              <p:cNvSpPr txBox="1"/>
              <p:nvPr/>
            </p:nvSpPr>
            <p:spPr>
              <a:xfrm>
                <a:off x="7609503" y="2977985"/>
                <a:ext cx="1502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7A1CA032-5EDF-4FA2-830C-2F89749EC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503" y="2977985"/>
                <a:ext cx="150233" cy="215444"/>
              </a:xfrm>
              <a:prstGeom prst="rect">
                <a:avLst/>
              </a:prstGeom>
              <a:blipFill>
                <a:blip r:embed="rId13"/>
                <a:stretch>
                  <a:fillRect l="-16000" r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A5CBB328-30CD-4C02-8D9A-183A3480559B}"/>
                  </a:ext>
                </a:extLst>
              </p:cNvPr>
              <p:cNvSpPr txBox="1"/>
              <p:nvPr/>
            </p:nvSpPr>
            <p:spPr>
              <a:xfrm>
                <a:off x="8060795" y="2993110"/>
                <a:ext cx="1502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A5CBB328-30CD-4C02-8D9A-183A34805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795" y="2993110"/>
                <a:ext cx="150233" cy="215444"/>
              </a:xfrm>
              <a:prstGeom prst="rect">
                <a:avLst/>
              </a:prstGeom>
              <a:blipFill>
                <a:blip r:embed="rId13"/>
                <a:stretch>
                  <a:fillRect l="-16000" r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83183EAB-865D-4F72-AF3F-2FDD3063DC84}"/>
                  </a:ext>
                </a:extLst>
              </p:cNvPr>
              <p:cNvSpPr txBox="1"/>
              <p:nvPr/>
            </p:nvSpPr>
            <p:spPr>
              <a:xfrm>
                <a:off x="8463882" y="2979159"/>
                <a:ext cx="1502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83183EAB-865D-4F72-AF3F-2FDD3063D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882" y="2979159"/>
                <a:ext cx="150233" cy="215444"/>
              </a:xfrm>
              <a:prstGeom prst="rect">
                <a:avLst/>
              </a:prstGeom>
              <a:blipFill>
                <a:blip r:embed="rId13"/>
                <a:stretch>
                  <a:fillRect l="-16000" r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4D577359-0443-4373-B6B9-EBD716496365}"/>
                  </a:ext>
                </a:extLst>
              </p:cNvPr>
              <p:cNvSpPr txBox="1"/>
              <p:nvPr/>
            </p:nvSpPr>
            <p:spPr>
              <a:xfrm>
                <a:off x="8904813" y="2979159"/>
                <a:ext cx="1502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4D577359-0443-4373-B6B9-EBD716496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813" y="2979159"/>
                <a:ext cx="150233" cy="215444"/>
              </a:xfrm>
              <a:prstGeom prst="rect">
                <a:avLst/>
              </a:prstGeom>
              <a:blipFill>
                <a:blip r:embed="rId14"/>
                <a:stretch>
                  <a:fillRect l="-20833" r="-12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AA3419FF-D7C1-433A-90BC-11569E2D9A6D}"/>
                  </a:ext>
                </a:extLst>
              </p:cNvPr>
              <p:cNvSpPr txBox="1"/>
              <p:nvPr/>
            </p:nvSpPr>
            <p:spPr>
              <a:xfrm>
                <a:off x="6550694" y="3693220"/>
                <a:ext cx="2388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AA3419FF-D7C1-433A-90BC-11569E2D9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694" y="3693220"/>
                <a:ext cx="238847" cy="215444"/>
              </a:xfrm>
              <a:prstGeom prst="rect">
                <a:avLst/>
              </a:prstGeom>
              <a:blipFill>
                <a:blip r:embed="rId15"/>
                <a:stretch>
                  <a:fillRect l="-17949" r="-15385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47707955-F54F-424C-BA8C-5D98DE79B2A8}"/>
                  </a:ext>
                </a:extLst>
              </p:cNvPr>
              <p:cNvSpPr txBox="1"/>
              <p:nvPr/>
            </p:nvSpPr>
            <p:spPr>
              <a:xfrm>
                <a:off x="9069714" y="3713804"/>
                <a:ext cx="2388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47707955-F54F-424C-BA8C-5D98DE79B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714" y="3713804"/>
                <a:ext cx="238848" cy="215444"/>
              </a:xfrm>
              <a:prstGeom prst="rect">
                <a:avLst/>
              </a:prstGeom>
              <a:blipFill>
                <a:blip r:embed="rId16"/>
                <a:stretch>
                  <a:fillRect l="-17949" r="-15385" b="-2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A1772579-CE7C-41F5-9052-E39DE20FD80A}"/>
                  </a:ext>
                </a:extLst>
              </p:cNvPr>
              <p:cNvSpPr txBox="1"/>
              <p:nvPr/>
            </p:nvSpPr>
            <p:spPr>
              <a:xfrm>
                <a:off x="7801165" y="3688939"/>
                <a:ext cx="2388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65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A1772579-CE7C-41F5-9052-E39DE20FD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165" y="3688939"/>
                <a:ext cx="238848" cy="215444"/>
              </a:xfrm>
              <a:prstGeom prst="rect">
                <a:avLst/>
              </a:prstGeom>
              <a:blipFill>
                <a:blip r:embed="rId17"/>
                <a:stretch>
                  <a:fillRect l="-20513" r="-15385" b="-85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Afbeelding 76">
            <a:extLst>
              <a:ext uri="{FF2B5EF4-FFF2-40B4-BE49-F238E27FC236}">
                <a16:creationId xmlns:a16="http://schemas.microsoft.com/office/drawing/2014/main" id="{EA1029B8-C703-43BC-B983-C680C4FB19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98" y="4435625"/>
            <a:ext cx="4173779" cy="1639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kstballon: rechthoek met afgeronde hoeken 77">
                <a:extLst>
                  <a:ext uri="{FF2B5EF4-FFF2-40B4-BE49-F238E27FC236}">
                    <a16:creationId xmlns:a16="http://schemas.microsoft.com/office/drawing/2014/main" id="{546FE00A-CC1D-4B2F-84C9-C8B0B47DE9CC}"/>
                  </a:ext>
                </a:extLst>
              </p:cNvPr>
              <p:cNvSpPr/>
              <p:nvPr/>
            </p:nvSpPr>
            <p:spPr>
              <a:xfrm>
                <a:off x="726069" y="3119244"/>
                <a:ext cx="967635" cy="353883"/>
              </a:xfrm>
              <a:prstGeom prst="wedgeRoundRectCallout">
                <a:avLst>
                  <a:gd name="adj1" fmla="val -17611"/>
                  <a:gd name="adj2" fmla="val -87249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dirty="0">
                    <a:solidFill>
                      <a:schemeClr val="tx1"/>
                    </a:solidFill>
                  </a:rPr>
                  <a:t>kleinste </a:t>
                </a:r>
                <a14:m>
                  <m:oMath xmlns:m="http://schemas.openxmlformats.org/officeDocument/2006/math">
                    <m:r>
                      <a:rPr lang="nl-NL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nl-NL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kstballon: rechthoek met afgeronde hoeken 77">
                <a:extLst>
                  <a:ext uri="{FF2B5EF4-FFF2-40B4-BE49-F238E27FC236}">
                    <a16:creationId xmlns:a16="http://schemas.microsoft.com/office/drawing/2014/main" id="{546FE00A-CC1D-4B2F-84C9-C8B0B47DE9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69" y="3119244"/>
                <a:ext cx="967635" cy="353883"/>
              </a:xfrm>
              <a:prstGeom prst="wedgeRoundRectCallout">
                <a:avLst>
                  <a:gd name="adj1" fmla="val -17611"/>
                  <a:gd name="adj2" fmla="val -87249"/>
                  <a:gd name="adj3" fmla="val 16667"/>
                </a:avLst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kstballon: rechthoek met afgeronde hoeken 78">
                <a:extLst>
                  <a:ext uri="{FF2B5EF4-FFF2-40B4-BE49-F238E27FC236}">
                    <a16:creationId xmlns:a16="http://schemas.microsoft.com/office/drawing/2014/main" id="{6F90928A-ADB5-4831-A259-0DF337B27765}"/>
                  </a:ext>
                </a:extLst>
              </p:cNvPr>
              <p:cNvSpPr/>
              <p:nvPr/>
            </p:nvSpPr>
            <p:spPr>
              <a:xfrm>
                <a:off x="2218421" y="3117536"/>
                <a:ext cx="967635" cy="353883"/>
              </a:xfrm>
              <a:prstGeom prst="wedgeRoundRectCallout">
                <a:avLst>
                  <a:gd name="adj1" fmla="val -17611"/>
                  <a:gd name="adj2" fmla="val -87249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dirty="0">
                    <a:solidFill>
                      <a:schemeClr val="tx1"/>
                    </a:solidFill>
                  </a:rPr>
                  <a:t>grootste </a:t>
                </a:r>
                <a14:m>
                  <m:oMath xmlns:m="http://schemas.openxmlformats.org/officeDocument/2006/math">
                    <m:r>
                      <a:rPr lang="nl-NL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nl-NL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kstballon: rechthoek met afgeronde hoeken 78">
                <a:extLst>
                  <a:ext uri="{FF2B5EF4-FFF2-40B4-BE49-F238E27FC236}">
                    <a16:creationId xmlns:a16="http://schemas.microsoft.com/office/drawing/2014/main" id="{6F90928A-ADB5-4831-A259-0DF337B27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421" y="3117536"/>
                <a:ext cx="967635" cy="353883"/>
              </a:xfrm>
              <a:prstGeom prst="wedgeRoundRectCallout">
                <a:avLst>
                  <a:gd name="adj1" fmla="val -17611"/>
                  <a:gd name="adj2" fmla="val -87249"/>
                  <a:gd name="adj3" fmla="val 16667"/>
                </a:avLst>
              </a:prstGeom>
              <a:blipFill>
                <a:blip r:embed="rId2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Rechte verbindingslijn met pijl 80">
            <a:extLst>
              <a:ext uri="{FF2B5EF4-FFF2-40B4-BE49-F238E27FC236}">
                <a16:creationId xmlns:a16="http://schemas.microsoft.com/office/drawing/2014/main" id="{3A419C6D-A573-4E13-9BAD-0C6B43692D42}"/>
              </a:ext>
            </a:extLst>
          </p:cNvPr>
          <p:cNvCxnSpPr/>
          <p:nvPr/>
        </p:nvCxnSpPr>
        <p:spPr>
          <a:xfrm>
            <a:off x="6663192" y="4060478"/>
            <a:ext cx="249943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kstvak 81">
                <a:extLst>
                  <a:ext uri="{FF2B5EF4-FFF2-40B4-BE49-F238E27FC236}">
                    <a16:creationId xmlns:a16="http://schemas.microsoft.com/office/drawing/2014/main" id="{5256F490-BD2E-489C-B5CD-7B4DB328A62A}"/>
                  </a:ext>
                </a:extLst>
              </p:cNvPr>
              <p:cNvSpPr txBox="1"/>
              <p:nvPr/>
            </p:nvSpPr>
            <p:spPr>
              <a:xfrm>
                <a:off x="7811176" y="4052906"/>
                <a:ext cx="249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nl-NL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2" name="Tekstvak 81">
                <a:extLst>
                  <a:ext uri="{FF2B5EF4-FFF2-40B4-BE49-F238E27FC236}">
                    <a16:creationId xmlns:a16="http://schemas.microsoft.com/office/drawing/2014/main" id="{5256F490-BD2E-489C-B5CD-7B4DB328A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176" y="4052906"/>
                <a:ext cx="249619" cy="215444"/>
              </a:xfrm>
              <a:prstGeom prst="rect">
                <a:avLst/>
              </a:prstGeom>
              <a:blipFill>
                <a:blip r:embed="rId21"/>
                <a:stretch>
                  <a:fillRect l="-17073" r="-7317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5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13" grpId="0"/>
      <p:bldP spid="16" grpId="0"/>
      <p:bldP spid="41" grpId="0"/>
      <p:bldP spid="44" grpId="0"/>
      <p:bldP spid="29" grpId="0"/>
      <p:bldP spid="37" grpId="0"/>
      <p:bldP spid="38" grpId="0"/>
      <p:bldP spid="39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8" grpId="0" animBg="1"/>
      <p:bldP spid="79" grpId="0" animBg="1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79ADF2D-52DF-48E4-AD93-E86664A6DE0C}"/>
              </a:ext>
            </a:extLst>
          </p:cNvPr>
          <p:cNvSpPr txBox="1"/>
          <p:nvPr/>
        </p:nvSpPr>
        <p:spPr>
          <a:xfrm>
            <a:off x="369277" y="439615"/>
            <a:ext cx="1174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23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4D01D73-7689-45B4-96FE-7D7203E04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62" y="942681"/>
            <a:ext cx="4321454" cy="27669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FB48F25-768D-4286-9631-BEDE88BD9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20" y="449775"/>
            <a:ext cx="3181335" cy="326308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52D2A1F-D05A-4731-9223-D94C3031E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86" y="4250919"/>
            <a:ext cx="3262579" cy="1433779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95A22A4-8D30-4C41-8933-4ECE8218D909}"/>
              </a:ext>
            </a:extLst>
          </p:cNvPr>
          <p:cNvCxnSpPr/>
          <p:nvPr/>
        </p:nvCxnSpPr>
        <p:spPr>
          <a:xfrm>
            <a:off x="7559040" y="2041466"/>
            <a:ext cx="153416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FCF86E6-9DDC-442D-A39E-53E931F0F7D4}"/>
              </a:ext>
            </a:extLst>
          </p:cNvPr>
          <p:cNvCxnSpPr>
            <a:cxnSpLocks/>
          </p:cNvCxnSpPr>
          <p:nvPr/>
        </p:nvCxnSpPr>
        <p:spPr>
          <a:xfrm flipH="1">
            <a:off x="9069051" y="2031306"/>
            <a:ext cx="13990" cy="35637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789CF5EE-8CFC-4464-B272-8EF6D7F001A1}"/>
                  </a:ext>
                </a:extLst>
              </p:cNvPr>
              <p:cNvSpPr txBox="1"/>
              <p:nvPr/>
            </p:nvSpPr>
            <p:spPr>
              <a:xfrm>
                <a:off x="8207963" y="1815862"/>
                <a:ext cx="3414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200" b="0" i="1" smtClean="0">
                          <a:latin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nl-NL" sz="1200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789CF5EE-8CFC-4464-B272-8EF6D7F00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963" y="1815862"/>
                <a:ext cx="341440" cy="184666"/>
              </a:xfrm>
              <a:prstGeom prst="rect">
                <a:avLst/>
              </a:prstGeom>
              <a:blipFill>
                <a:blip r:embed="rId5"/>
                <a:stretch>
                  <a:fillRect l="-12500" r="-12500" b="-13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89C07AED-35EE-4006-B871-CC973B953357}"/>
                  </a:ext>
                </a:extLst>
              </p:cNvPr>
              <p:cNvSpPr txBox="1"/>
              <p:nvPr/>
            </p:nvSpPr>
            <p:spPr>
              <a:xfrm>
                <a:off x="9010483" y="5717010"/>
                <a:ext cx="1426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89C07AED-35EE-4006-B871-CC973B953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483" y="5717010"/>
                <a:ext cx="142668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5CA9A3FD-A3FF-466B-98F5-A12D08E61226}"/>
                  </a:ext>
                </a:extLst>
              </p:cNvPr>
              <p:cNvSpPr txBox="1"/>
              <p:nvPr/>
            </p:nvSpPr>
            <p:spPr>
              <a:xfrm>
                <a:off x="9363309" y="5717010"/>
                <a:ext cx="4672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5CA9A3FD-A3FF-466B-98F5-A12D08E61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309" y="5717010"/>
                <a:ext cx="467244" cy="215444"/>
              </a:xfrm>
              <a:prstGeom prst="rect">
                <a:avLst/>
              </a:prstGeom>
              <a:blipFill>
                <a:blip r:embed="rId7"/>
                <a:stretch>
                  <a:fillRect l="-9091" r="-2597" b="-228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6F254E9-9702-4269-85F4-49F992053DCD}"/>
              </a:ext>
            </a:extLst>
          </p:cNvPr>
          <p:cNvCxnSpPr>
            <a:cxnSpLocks/>
          </p:cNvCxnSpPr>
          <p:nvPr/>
        </p:nvCxnSpPr>
        <p:spPr>
          <a:xfrm flipH="1">
            <a:off x="9621088" y="1118629"/>
            <a:ext cx="19889" cy="37202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C223174-218C-43E8-A7AC-5CE5AC3193F4}"/>
              </a:ext>
            </a:extLst>
          </p:cNvPr>
          <p:cNvCxnSpPr>
            <a:cxnSpLocks/>
          </p:cNvCxnSpPr>
          <p:nvPr/>
        </p:nvCxnSpPr>
        <p:spPr>
          <a:xfrm>
            <a:off x="7548478" y="1096586"/>
            <a:ext cx="209336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4BDBF8A6-706E-4C37-8129-4CFABF39BD89}"/>
                  </a:ext>
                </a:extLst>
              </p:cNvPr>
              <p:cNvSpPr txBox="1"/>
              <p:nvPr/>
            </p:nvSpPr>
            <p:spPr>
              <a:xfrm>
                <a:off x="8292728" y="881440"/>
                <a:ext cx="37558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200" b="0" i="1" smtClean="0">
                          <a:latin typeface="Cambria Math" panose="02040503050406030204" pitchFamily="18" charset="0"/>
                        </a:rPr>
                        <m:t>84%</m:t>
                      </m:r>
                    </m:oMath>
                  </m:oMathPara>
                </a14:m>
                <a:endParaRPr lang="nl-NL" sz="1200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4BDBF8A6-706E-4C37-8129-4CFABF39B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728" y="881440"/>
                <a:ext cx="375584" cy="184666"/>
              </a:xfrm>
              <a:prstGeom prst="rect">
                <a:avLst/>
              </a:prstGeom>
              <a:blipFill>
                <a:blip r:embed="rId8"/>
                <a:stretch>
                  <a:fillRect l="-4839" r="-6452" b="-1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kstvak 21">
            <a:extLst>
              <a:ext uri="{FF2B5EF4-FFF2-40B4-BE49-F238E27FC236}">
                <a16:creationId xmlns:a16="http://schemas.microsoft.com/office/drawing/2014/main" id="{CAB54E4D-ACEC-44CB-ACD9-01A8EAD5D387}"/>
              </a:ext>
            </a:extLst>
          </p:cNvPr>
          <p:cNvSpPr txBox="1"/>
          <p:nvPr/>
        </p:nvSpPr>
        <p:spPr>
          <a:xfrm>
            <a:off x="531300" y="389128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005191AE-E06F-4AD8-8622-BB99574B505D}"/>
                  </a:ext>
                </a:extLst>
              </p:cNvPr>
              <p:cNvSpPr txBox="1"/>
              <p:nvPr/>
            </p:nvSpPr>
            <p:spPr>
              <a:xfrm>
                <a:off x="896615" y="3891280"/>
                <a:ext cx="1746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Lees af bij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50% </m:t>
                    </m:r>
                  </m:oMath>
                </a14:m>
                <a:r>
                  <a:rPr lang="nl-NL" dirty="0"/>
                  <a:t>:</a:t>
                </a:r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005191AE-E06F-4AD8-8622-BB99574B5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15" y="3891280"/>
                <a:ext cx="1746247" cy="369332"/>
              </a:xfrm>
              <a:prstGeom prst="rect">
                <a:avLst/>
              </a:prstGeom>
              <a:blipFill>
                <a:blip r:embed="rId9"/>
                <a:stretch>
                  <a:fillRect l="-2787" t="-8197" r="-1742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362BEB68-07C3-4BD2-9F37-4DBD85DD00BF}"/>
                  </a:ext>
                </a:extLst>
              </p:cNvPr>
              <p:cNvSpPr txBox="1"/>
              <p:nvPr/>
            </p:nvSpPr>
            <p:spPr>
              <a:xfrm>
                <a:off x="2670496" y="3935118"/>
                <a:ext cx="724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≈7,</m:t>
                    </m:r>
                  </m:oMath>
                </a14:m>
                <a:r>
                  <a:rPr lang="nl-NL" dirty="0"/>
                  <a:t>9</a:t>
                </a: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362BEB68-07C3-4BD2-9F37-4DBD85DD0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496" y="3935118"/>
                <a:ext cx="724365" cy="276999"/>
              </a:xfrm>
              <a:prstGeom prst="rect">
                <a:avLst/>
              </a:prstGeom>
              <a:blipFill>
                <a:blip r:embed="rId10"/>
                <a:stretch>
                  <a:fillRect l="-10924" t="-28889" r="-19328" b="-5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kstvak 24">
            <a:extLst>
              <a:ext uri="{FF2B5EF4-FFF2-40B4-BE49-F238E27FC236}">
                <a16:creationId xmlns:a16="http://schemas.microsoft.com/office/drawing/2014/main" id="{B72F388D-A0F5-4EAD-B1C3-4A8211ED364C}"/>
              </a:ext>
            </a:extLst>
          </p:cNvPr>
          <p:cNvSpPr txBox="1"/>
          <p:nvPr/>
        </p:nvSpPr>
        <p:spPr>
          <a:xfrm>
            <a:off x="519589" y="447418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b)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3E83B5C2-E936-4BE1-BF47-BDA6F48B6C12}"/>
              </a:ext>
            </a:extLst>
          </p:cNvPr>
          <p:cNvSpPr txBox="1"/>
          <p:nvPr/>
        </p:nvSpPr>
        <p:spPr>
          <a:xfrm>
            <a:off x="936440" y="4469586"/>
            <a:ext cx="456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relatieve cumulatieve frequentie horend bij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3A07186B-7FC7-40A1-A91A-BC8D7E2CD606}"/>
                  </a:ext>
                </a:extLst>
              </p:cNvPr>
              <p:cNvSpPr txBox="1"/>
              <p:nvPr/>
            </p:nvSpPr>
            <p:spPr>
              <a:xfrm>
                <a:off x="1021995" y="4838918"/>
                <a:ext cx="890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3A07186B-7FC7-40A1-A91A-BC8D7E2CD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95" y="4838918"/>
                <a:ext cx="890244" cy="276999"/>
              </a:xfrm>
              <a:prstGeom prst="rect">
                <a:avLst/>
              </a:prstGeom>
              <a:blipFill>
                <a:blip r:embed="rId11"/>
                <a:stretch>
                  <a:fillRect l="-4795" r="-4795" b="-222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131AAF97-283C-423D-BC0E-253A9A37BC0C}"/>
                  </a:ext>
                </a:extLst>
              </p:cNvPr>
              <p:cNvSpPr txBox="1"/>
              <p:nvPr/>
            </p:nvSpPr>
            <p:spPr>
              <a:xfrm>
                <a:off x="1997794" y="4838918"/>
                <a:ext cx="3188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2,5%+13,5%+34%+34%=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131AAF97-283C-423D-BC0E-253A9A37B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794" y="4838918"/>
                <a:ext cx="3188373" cy="276999"/>
              </a:xfrm>
              <a:prstGeom prst="rect">
                <a:avLst/>
              </a:prstGeom>
              <a:blipFill>
                <a:blip r:embed="rId12"/>
                <a:stretch>
                  <a:fillRect l="-1338" r="-191" b="-1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2DA30DA4-F3CA-4A53-B638-B91D8A670681}"/>
                  </a:ext>
                </a:extLst>
              </p:cNvPr>
              <p:cNvSpPr txBox="1"/>
              <p:nvPr/>
            </p:nvSpPr>
            <p:spPr>
              <a:xfrm>
                <a:off x="936440" y="5208250"/>
                <a:ext cx="1746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Lees af bij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84% </m:t>
                    </m:r>
                  </m:oMath>
                </a14:m>
                <a:r>
                  <a:rPr lang="nl-NL" dirty="0"/>
                  <a:t>:</a:t>
                </a:r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2DA30DA4-F3CA-4A53-B638-B91D8A670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40" y="5208250"/>
                <a:ext cx="1746247" cy="369332"/>
              </a:xfrm>
              <a:prstGeom prst="rect">
                <a:avLst/>
              </a:prstGeom>
              <a:blipFill>
                <a:blip r:embed="rId13"/>
                <a:stretch>
                  <a:fillRect l="-3147" t="-8197" r="-1748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A7AEB524-369B-4344-843D-1FDCF4CF4F3E}"/>
                  </a:ext>
                </a:extLst>
              </p:cNvPr>
              <p:cNvSpPr txBox="1"/>
              <p:nvPr/>
            </p:nvSpPr>
            <p:spPr>
              <a:xfrm>
                <a:off x="2710321" y="5252088"/>
                <a:ext cx="12044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8,9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A7AEB524-369B-4344-843D-1FDCF4CF4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321" y="5252088"/>
                <a:ext cx="1204497" cy="276999"/>
              </a:xfrm>
              <a:prstGeom prst="rect">
                <a:avLst/>
              </a:prstGeom>
              <a:blipFill>
                <a:blip r:embed="rId14"/>
                <a:stretch>
                  <a:fillRect l="-4569" r="-4569" b="-222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07C54DFE-C1E8-42E2-90E2-1ABC4A198D77}"/>
                  </a:ext>
                </a:extLst>
              </p:cNvPr>
              <p:cNvSpPr txBox="1"/>
              <p:nvPr/>
            </p:nvSpPr>
            <p:spPr>
              <a:xfrm>
                <a:off x="934211" y="5717010"/>
                <a:ext cx="13120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≈8,9−7,</m:t>
                    </m:r>
                  </m:oMath>
                </a14:m>
                <a:r>
                  <a:rPr lang="nl-NL" dirty="0"/>
                  <a:t>9</a:t>
                </a:r>
              </a:p>
            </p:txBody>
          </p:sp>
        </mc:Choice>
        <mc:Fallback xmlns="">
          <p:sp>
            <p:nvSpPr>
              <p:cNvPr id="33" name="Tekstvak 32">
                <a:extLst>
                  <a:ext uri="{FF2B5EF4-FFF2-40B4-BE49-F238E27FC236}">
                    <a16:creationId xmlns:a16="http://schemas.microsoft.com/office/drawing/2014/main" id="{07C54DFE-C1E8-42E2-90E2-1ABC4A198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11" y="5717010"/>
                <a:ext cx="1312090" cy="276999"/>
              </a:xfrm>
              <a:prstGeom prst="rect">
                <a:avLst/>
              </a:prstGeom>
              <a:blipFill>
                <a:blip r:embed="rId15"/>
                <a:stretch>
                  <a:fillRect l="-4651" t="-28889" r="-10233" b="-5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kstvak 33">
            <a:extLst>
              <a:ext uri="{FF2B5EF4-FFF2-40B4-BE49-F238E27FC236}">
                <a16:creationId xmlns:a16="http://schemas.microsoft.com/office/drawing/2014/main" id="{2BF827FC-1490-4BEB-858A-8DF6A78F8739}"/>
              </a:ext>
            </a:extLst>
          </p:cNvPr>
          <p:cNvSpPr txBox="1"/>
          <p:nvPr/>
        </p:nvSpPr>
        <p:spPr>
          <a:xfrm>
            <a:off x="519589" y="5640066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70F9359D-43E1-4ED3-9408-687C687CD51B}"/>
                  </a:ext>
                </a:extLst>
              </p:cNvPr>
              <p:cNvSpPr txBox="1"/>
              <p:nvPr/>
            </p:nvSpPr>
            <p:spPr>
              <a:xfrm>
                <a:off x="8938187" y="6107619"/>
                <a:ext cx="2276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1400" b="0" i="1" smtClean="0">
                        <a:latin typeface="Cambria Math" panose="02040503050406030204" pitchFamily="18" charset="0"/>
                      </a:rPr>
                      <m:t>7,</m:t>
                    </m:r>
                  </m:oMath>
                </a14:m>
                <a:r>
                  <a:rPr lang="nl-NL" sz="1400" dirty="0"/>
                  <a:t>9</a:t>
                </a:r>
              </a:p>
            </p:txBody>
          </p:sp>
        </mc:Choice>
        <mc:Fallback xmlns="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70F9359D-43E1-4ED3-9408-687C687CD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187" y="6107619"/>
                <a:ext cx="227626" cy="215444"/>
              </a:xfrm>
              <a:prstGeom prst="rect">
                <a:avLst/>
              </a:prstGeom>
              <a:blipFill>
                <a:blip r:embed="rId16"/>
                <a:stretch>
                  <a:fillRect l="-26316" t="-25714" r="-44737" b="-514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518B0AB7-E1C8-45BD-9793-473AE510BE26}"/>
                  </a:ext>
                </a:extLst>
              </p:cNvPr>
              <p:cNvSpPr txBox="1"/>
              <p:nvPr/>
            </p:nvSpPr>
            <p:spPr>
              <a:xfrm>
                <a:off x="9465112" y="6107619"/>
                <a:ext cx="2757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</a:rPr>
                        <m:t>,9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518B0AB7-E1C8-45BD-9793-473AE510B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112" y="6107619"/>
                <a:ext cx="275717" cy="215444"/>
              </a:xfrm>
              <a:prstGeom prst="rect">
                <a:avLst/>
              </a:prstGeom>
              <a:blipFill>
                <a:blip r:embed="rId17"/>
                <a:stretch>
                  <a:fillRect l="-15556" r="-15556" b="-571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750FA7B3-5C14-4386-8979-09E78E051D76}"/>
                  </a:ext>
                </a:extLst>
              </p:cNvPr>
              <p:cNvSpPr txBox="1"/>
              <p:nvPr/>
            </p:nvSpPr>
            <p:spPr>
              <a:xfrm>
                <a:off x="916935" y="6069582"/>
                <a:ext cx="7959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≈1,0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750FA7B3-5C14-4386-8979-09E78E051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35" y="6069582"/>
                <a:ext cx="795923" cy="276999"/>
              </a:xfrm>
              <a:prstGeom prst="rect">
                <a:avLst/>
              </a:prstGeom>
              <a:blipFill>
                <a:blip r:embed="rId18"/>
                <a:stretch>
                  <a:fillRect l="-3817" r="-6870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57F34E83-E0B7-4396-9619-B729B9F80563}"/>
              </a:ext>
            </a:extLst>
          </p:cNvPr>
          <p:cNvCxnSpPr/>
          <p:nvPr/>
        </p:nvCxnSpPr>
        <p:spPr>
          <a:xfrm>
            <a:off x="9076045" y="3935118"/>
            <a:ext cx="554987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9E76FFBF-3DD0-4722-B633-4AEF1A30A5EC}"/>
                  </a:ext>
                </a:extLst>
              </p:cNvPr>
              <p:cNvSpPr txBox="1"/>
              <p:nvPr/>
            </p:nvSpPr>
            <p:spPr>
              <a:xfrm>
                <a:off x="9254198" y="3703518"/>
                <a:ext cx="1538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nl-NL" sz="1400" b="1" dirty="0"/>
              </a:p>
            </p:txBody>
          </p:sp>
        </mc:Choice>
        <mc:Fallback xmlns=""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9E76FFBF-3DD0-4722-B633-4AEF1A30A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198" y="3703518"/>
                <a:ext cx="153888" cy="215444"/>
              </a:xfrm>
              <a:prstGeom prst="rect">
                <a:avLst/>
              </a:prstGeom>
              <a:blipFill>
                <a:blip r:embed="rId19"/>
                <a:stretch>
                  <a:fillRect l="-16000" r="-16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E6F254E9-9702-4269-85F4-49F992053DCD}"/>
              </a:ext>
            </a:extLst>
          </p:cNvPr>
          <p:cNvCxnSpPr>
            <a:cxnSpLocks/>
          </p:cNvCxnSpPr>
          <p:nvPr/>
        </p:nvCxnSpPr>
        <p:spPr>
          <a:xfrm flipH="1">
            <a:off x="8542006" y="2978773"/>
            <a:ext cx="11970" cy="22392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C95A22A4-8D30-4C41-8933-4ECE8218D909}"/>
              </a:ext>
            </a:extLst>
          </p:cNvPr>
          <p:cNvCxnSpPr/>
          <p:nvPr/>
        </p:nvCxnSpPr>
        <p:spPr>
          <a:xfrm>
            <a:off x="7581352" y="2978773"/>
            <a:ext cx="94325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7959045" y="2784829"/>
                <a:ext cx="3414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200" b="0" i="1" smtClean="0">
                          <a:latin typeface="Cambria Math" panose="02040503050406030204" pitchFamily="18" charset="0"/>
                        </a:rPr>
                        <m:t>16%</m:t>
                      </m:r>
                    </m:oMath>
                  </m:oMathPara>
                </a14:m>
                <a:endParaRPr lang="nl-NL" sz="1200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045" y="2784829"/>
                <a:ext cx="341440" cy="184666"/>
              </a:xfrm>
              <a:prstGeom prst="rect">
                <a:avLst/>
              </a:prstGeom>
              <a:blipFill>
                <a:blip r:embed="rId20"/>
                <a:stretch>
                  <a:fillRect l="-12500" r="-10714" b="-1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5CA9A3FD-A3FF-466B-98F5-A12D08E61226}"/>
                  </a:ext>
                </a:extLst>
              </p:cNvPr>
              <p:cNvSpPr txBox="1"/>
              <p:nvPr/>
            </p:nvSpPr>
            <p:spPr>
              <a:xfrm>
                <a:off x="8317976" y="5740620"/>
                <a:ext cx="4672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nl-N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sz="1400" dirty="0"/>
              </a:p>
            </p:txBody>
          </p:sp>
        </mc:Choice>
        <mc:Fallback xmlns="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5CA9A3FD-A3FF-466B-98F5-A12D08E61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976" y="5740620"/>
                <a:ext cx="467244" cy="215444"/>
              </a:xfrm>
              <a:prstGeom prst="rect">
                <a:avLst/>
              </a:prstGeom>
              <a:blipFill>
                <a:blip r:embed="rId21"/>
                <a:stretch>
                  <a:fillRect l="-7792" r="-3896" b="-228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91D774CF-2857-4BC8-9252-77398F88E658}"/>
              </a:ext>
            </a:extLst>
          </p:cNvPr>
          <p:cNvCxnSpPr/>
          <p:nvPr/>
        </p:nvCxnSpPr>
        <p:spPr>
          <a:xfrm>
            <a:off x="7559040" y="1096586"/>
            <a:ext cx="2081937" cy="0"/>
          </a:xfrm>
          <a:prstGeom prst="straightConnector1">
            <a:avLst/>
          </a:prstGeom>
          <a:ln w="158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C6890D4E-E4AD-4D66-AB49-959A78AEFDEE}"/>
              </a:ext>
            </a:extLst>
          </p:cNvPr>
          <p:cNvCxnSpPr/>
          <p:nvPr/>
        </p:nvCxnSpPr>
        <p:spPr>
          <a:xfrm>
            <a:off x="9640977" y="1096586"/>
            <a:ext cx="0" cy="2332414"/>
          </a:xfrm>
          <a:prstGeom prst="straightConnector1">
            <a:avLst/>
          </a:prstGeom>
          <a:ln w="158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C61609D6-E099-4419-9A29-AC5D87ADE4D1}"/>
                  </a:ext>
                </a:extLst>
              </p:cNvPr>
              <p:cNvSpPr/>
              <p:nvPr/>
            </p:nvSpPr>
            <p:spPr>
              <a:xfrm>
                <a:off x="5166710" y="4783142"/>
                <a:ext cx="699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84%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C61609D6-E099-4419-9A29-AC5D87ADE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710" y="4783142"/>
                <a:ext cx="699230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E375D99F-1C63-41E8-8D38-852042F0AA84}"/>
              </a:ext>
            </a:extLst>
          </p:cNvPr>
          <p:cNvCxnSpPr/>
          <p:nvPr/>
        </p:nvCxnSpPr>
        <p:spPr>
          <a:xfrm>
            <a:off x="8530123" y="3940473"/>
            <a:ext cx="554987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06851978-F4E6-45FD-BEE3-5DD7182815FB}"/>
                  </a:ext>
                </a:extLst>
              </p:cNvPr>
              <p:cNvSpPr txBox="1"/>
              <p:nvPr/>
            </p:nvSpPr>
            <p:spPr>
              <a:xfrm>
                <a:off x="8708276" y="3708873"/>
                <a:ext cx="1538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nl-NL" sz="1400" b="1" dirty="0"/>
              </a:p>
            </p:txBody>
          </p:sp>
        </mc:Choice>
        <mc:Fallback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06851978-F4E6-45FD-BEE3-5DD718281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276" y="3708873"/>
                <a:ext cx="153888" cy="215444"/>
              </a:xfrm>
              <a:prstGeom prst="rect">
                <a:avLst/>
              </a:prstGeom>
              <a:blipFill>
                <a:blip r:embed="rId23"/>
                <a:stretch>
                  <a:fillRect l="-20000" r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3" grpId="0"/>
      <p:bldP spid="34" grpId="0"/>
      <p:bldP spid="42" grpId="0"/>
      <p:bldP spid="43" grpId="0"/>
      <p:bldP spid="45" grpId="0"/>
      <p:bldP spid="52" grpId="0"/>
      <p:bldP spid="5" grpId="0"/>
      <p:bldP spid="36" grpId="0"/>
      <p:bldP spid="11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AF1FB39-9271-479E-9763-64D7DD586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7" y="333160"/>
            <a:ext cx="8728405" cy="5883707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373B1EC-406A-43BD-8E37-9E9B273CDEA6}"/>
              </a:ext>
            </a:extLst>
          </p:cNvPr>
          <p:cNvSpPr/>
          <p:nvPr/>
        </p:nvSpPr>
        <p:spPr>
          <a:xfrm>
            <a:off x="823185" y="2317315"/>
            <a:ext cx="4212278" cy="1465545"/>
          </a:xfrm>
          <a:prstGeom prst="rect">
            <a:avLst/>
          </a:prstGeom>
          <a:solidFill>
            <a:srgbClr val="FFF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AAC96C9-E938-4CF4-8592-563164EDD2D9}"/>
              </a:ext>
            </a:extLst>
          </p:cNvPr>
          <p:cNvCxnSpPr/>
          <p:nvPr/>
        </p:nvCxnSpPr>
        <p:spPr>
          <a:xfrm flipV="1">
            <a:off x="6567854" y="3782860"/>
            <a:ext cx="0" cy="200247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396E8865-80CD-4B72-A078-5676F5153B50}"/>
              </a:ext>
            </a:extLst>
          </p:cNvPr>
          <p:cNvCxnSpPr/>
          <p:nvPr/>
        </p:nvCxnSpPr>
        <p:spPr>
          <a:xfrm>
            <a:off x="5598160" y="3752380"/>
            <a:ext cx="969694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1B37A6B-8BEC-49AF-940B-4AAB0A697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21" y="2400014"/>
            <a:ext cx="3761842" cy="108036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E998590-2557-40DD-A7B7-ABCE68488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3" y="3578895"/>
            <a:ext cx="3893972" cy="53629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2C6D97A-3A18-49E4-B563-0492671FE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33" y="4212793"/>
            <a:ext cx="3241091" cy="831647"/>
          </a:xfrm>
          <a:prstGeom prst="rect">
            <a:avLst/>
          </a:prstGeom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371F3B2-A233-47CA-B443-3D91D339EDF3}"/>
              </a:ext>
            </a:extLst>
          </p:cNvPr>
          <p:cNvCxnSpPr>
            <a:cxnSpLocks/>
          </p:cNvCxnSpPr>
          <p:nvPr/>
        </p:nvCxnSpPr>
        <p:spPr>
          <a:xfrm flipV="1">
            <a:off x="8955454" y="1788160"/>
            <a:ext cx="0" cy="400733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3FCFE909-CA04-4A68-B940-B6288B0D78D6}"/>
              </a:ext>
            </a:extLst>
          </p:cNvPr>
          <p:cNvCxnSpPr>
            <a:cxnSpLocks/>
          </p:cNvCxnSpPr>
          <p:nvPr/>
        </p:nvCxnSpPr>
        <p:spPr>
          <a:xfrm>
            <a:off x="5598160" y="1808480"/>
            <a:ext cx="3357294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2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AF1FB39-9271-479E-9763-64D7DD586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7" y="333160"/>
            <a:ext cx="8728405" cy="5883707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373B1EC-406A-43BD-8E37-9E9B273CDEA6}"/>
              </a:ext>
            </a:extLst>
          </p:cNvPr>
          <p:cNvSpPr/>
          <p:nvPr/>
        </p:nvSpPr>
        <p:spPr>
          <a:xfrm>
            <a:off x="823184" y="1788161"/>
            <a:ext cx="4378735" cy="1994700"/>
          </a:xfrm>
          <a:prstGeom prst="rect">
            <a:avLst/>
          </a:prstGeom>
          <a:solidFill>
            <a:srgbClr val="FFF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AAC96C9-E938-4CF4-8592-563164EDD2D9}"/>
              </a:ext>
            </a:extLst>
          </p:cNvPr>
          <p:cNvCxnSpPr>
            <a:cxnSpLocks/>
          </p:cNvCxnSpPr>
          <p:nvPr/>
        </p:nvCxnSpPr>
        <p:spPr>
          <a:xfrm flipV="1">
            <a:off x="7301621" y="3163100"/>
            <a:ext cx="0" cy="263239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396E8865-80CD-4B72-A078-5676F5153B50}"/>
              </a:ext>
            </a:extLst>
          </p:cNvPr>
          <p:cNvCxnSpPr>
            <a:cxnSpLocks/>
          </p:cNvCxnSpPr>
          <p:nvPr/>
        </p:nvCxnSpPr>
        <p:spPr>
          <a:xfrm>
            <a:off x="5598160" y="3163100"/>
            <a:ext cx="1678647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371F3B2-A233-47CA-B443-3D91D339EDF3}"/>
              </a:ext>
            </a:extLst>
          </p:cNvPr>
          <p:cNvCxnSpPr>
            <a:cxnSpLocks/>
          </p:cNvCxnSpPr>
          <p:nvPr/>
        </p:nvCxnSpPr>
        <p:spPr>
          <a:xfrm flipV="1">
            <a:off x="8158650" y="2475630"/>
            <a:ext cx="0" cy="331986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3FCFE909-CA04-4A68-B940-B6288B0D78D6}"/>
              </a:ext>
            </a:extLst>
          </p:cNvPr>
          <p:cNvCxnSpPr>
            <a:cxnSpLocks/>
          </p:cNvCxnSpPr>
          <p:nvPr/>
        </p:nvCxnSpPr>
        <p:spPr>
          <a:xfrm>
            <a:off x="5622974" y="2457578"/>
            <a:ext cx="2511376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6287C948-3689-4442-8245-72D6590AF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7" y="2104202"/>
            <a:ext cx="3559759" cy="80055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B12EF3D-C911-4732-B89A-788D18F56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04" y="3051749"/>
            <a:ext cx="2588209" cy="1111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39A6D6BF-3B37-448E-8AFD-7E1AF42CCE88}"/>
                  </a:ext>
                </a:extLst>
              </p:cNvPr>
              <p:cNvSpPr txBox="1"/>
              <p:nvPr/>
            </p:nvSpPr>
            <p:spPr>
              <a:xfrm>
                <a:off x="6586119" y="2140382"/>
                <a:ext cx="514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84%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39A6D6BF-3B37-448E-8AFD-7E1AF42CC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119" y="2140382"/>
                <a:ext cx="514564" cy="276999"/>
              </a:xfrm>
              <a:prstGeom prst="rect">
                <a:avLst/>
              </a:prstGeom>
              <a:blipFill>
                <a:blip r:embed="rId5"/>
                <a:stretch>
                  <a:fillRect l="-10588" r="-12941" b="-130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897C4E1D-F3F7-4E40-B560-099E81ACAEE6}"/>
                  </a:ext>
                </a:extLst>
              </p:cNvPr>
              <p:cNvSpPr txBox="1"/>
              <p:nvPr/>
            </p:nvSpPr>
            <p:spPr>
              <a:xfrm>
                <a:off x="6283010" y="2845903"/>
                <a:ext cx="514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897C4E1D-F3F7-4E40-B560-099E81ACA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10" y="2845903"/>
                <a:ext cx="514564" cy="276999"/>
              </a:xfrm>
              <a:prstGeom prst="rect">
                <a:avLst/>
              </a:prstGeom>
              <a:blipFill>
                <a:blip r:embed="rId6"/>
                <a:stretch>
                  <a:fillRect l="-11905" r="-14286" b="-1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D4D8FAA9-BAE4-4348-BB12-43421FE5EC05}"/>
              </a:ext>
            </a:extLst>
          </p:cNvPr>
          <p:cNvCxnSpPr/>
          <p:nvPr/>
        </p:nvCxnSpPr>
        <p:spPr>
          <a:xfrm>
            <a:off x="7301621" y="5266592"/>
            <a:ext cx="857029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690D4B9C-8BC4-4D3A-8C3E-96DA9562D75F}"/>
                  </a:ext>
                </a:extLst>
              </p:cNvPr>
              <p:cNvSpPr txBox="1"/>
              <p:nvPr/>
            </p:nvSpPr>
            <p:spPr>
              <a:xfrm>
                <a:off x="7644933" y="4965131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690D4B9C-8BC4-4D3A-8C3E-96DA9562D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933" y="4965131"/>
                <a:ext cx="193194" cy="276999"/>
              </a:xfrm>
              <a:prstGeom prst="rect">
                <a:avLst/>
              </a:prstGeom>
              <a:blipFill>
                <a:blip r:embed="rId7"/>
                <a:stretch>
                  <a:fillRect l="-18750" r="-12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0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CDBB345-5347-48BD-BA10-B462CD8B2187}"/>
              </a:ext>
            </a:extLst>
          </p:cNvPr>
          <p:cNvSpPr txBox="1"/>
          <p:nvPr/>
        </p:nvSpPr>
        <p:spPr>
          <a:xfrm>
            <a:off x="350195" y="418289"/>
            <a:ext cx="1174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24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2F14772-AA15-4AB4-82D5-54DD1D3B6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3" y="992561"/>
            <a:ext cx="3971696" cy="16399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ABF2E42-BCA6-406E-8EBB-BA48554D6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65" y="418289"/>
            <a:ext cx="3349447" cy="6137636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EFBB3368-7236-4F22-A85B-61C024CFE97E}"/>
              </a:ext>
            </a:extLst>
          </p:cNvPr>
          <p:cNvCxnSpPr/>
          <p:nvPr/>
        </p:nvCxnSpPr>
        <p:spPr>
          <a:xfrm flipV="1">
            <a:off x="8665874" y="4786009"/>
            <a:ext cx="0" cy="14688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D54E07B-EF7E-4F46-B7EA-C7DBA8D0DCF8}"/>
              </a:ext>
            </a:extLst>
          </p:cNvPr>
          <p:cNvCxnSpPr>
            <a:cxnSpLocks/>
          </p:cNvCxnSpPr>
          <p:nvPr/>
        </p:nvCxnSpPr>
        <p:spPr>
          <a:xfrm flipV="1">
            <a:off x="9745200" y="2743200"/>
            <a:ext cx="0" cy="351168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9294013-3BAA-4433-9442-3215D9328385}"/>
              </a:ext>
            </a:extLst>
          </p:cNvPr>
          <p:cNvCxnSpPr>
            <a:cxnSpLocks/>
          </p:cNvCxnSpPr>
          <p:nvPr/>
        </p:nvCxnSpPr>
        <p:spPr>
          <a:xfrm flipH="1">
            <a:off x="7933120" y="4779082"/>
            <a:ext cx="73136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8D5AB199-5B05-4D05-8D89-D6C6388446B6}"/>
              </a:ext>
            </a:extLst>
          </p:cNvPr>
          <p:cNvCxnSpPr>
            <a:cxnSpLocks/>
          </p:cNvCxnSpPr>
          <p:nvPr/>
        </p:nvCxnSpPr>
        <p:spPr>
          <a:xfrm flipH="1">
            <a:off x="7966364" y="2747471"/>
            <a:ext cx="176498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C625161-9E45-4F0D-A1B2-6BB2173A3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3" y="3800546"/>
            <a:ext cx="3590849" cy="528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/>
              <p:cNvSpPr txBox="1"/>
              <p:nvPr/>
            </p:nvSpPr>
            <p:spPr>
              <a:xfrm>
                <a:off x="2092446" y="2783616"/>
                <a:ext cx="19251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bij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10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→11%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" name="Tekstvak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446" y="2783616"/>
                <a:ext cx="1925142" cy="276999"/>
              </a:xfrm>
              <a:prstGeom prst="rect">
                <a:avLst/>
              </a:prstGeom>
              <a:blipFill>
                <a:blip r:embed="rId5"/>
                <a:stretch>
                  <a:fillRect l="-2848" t="-4444" r="-2215" b="-3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/>
              <p:cNvSpPr txBox="1"/>
              <p:nvPr/>
            </p:nvSpPr>
            <p:spPr>
              <a:xfrm>
                <a:off x="2126878" y="3143525"/>
                <a:ext cx="1890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bij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13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→74%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878" y="3143525"/>
                <a:ext cx="1890710" cy="276999"/>
              </a:xfrm>
              <a:prstGeom prst="rect">
                <a:avLst/>
              </a:prstGeom>
              <a:blipFill>
                <a:blip r:embed="rId6"/>
                <a:stretch>
                  <a:fillRect l="-3871" t="-4444" r="-2903" b="-3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vak 2"/>
          <p:cNvSpPr txBox="1"/>
          <p:nvPr/>
        </p:nvSpPr>
        <p:spPr>
          <a:xfrm>
            <a:off x="999559" y="2737450"/>
            <a:ext cx="89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Lees af: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 rot="10800000">
                <a:off x="3940623" y="2809093"/>
                <a:ext cx="37946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940623" y="2809093"/>
                <a:ext cx="379463" cy="617861"/>
              </a:xfrm>
              <a:prstGeom prst="rect">
                <a:avLst/>
              </a:prstGeom>
              <a:blipFill>
                <a:blip r:embed="rId7"/>
                <a:stretch>
                  <a:fillRect t="-9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/>
              <p:cNvSpPr txBox="1"/>
              <p:nvPr/>
            </p:nvSpPr>
            <p:spPr>
              <a:xfrm>
                <a:off x="4543272" y="2922115"/>
                <a:ext cx="20149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74%−11%=63%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272" y="2922115"/>
                <a:ext cx="2014975" cy="276999"/>
              </a:xfrm>
              <a:prstGeom prst="rect">
                <a:avLst/>
              </a:prstGeom>
              <a:blipFill>
                <a:blip r:embed="rId8"/>
                <a:stretch>
                  <a:fillRect l="-2417" r="-3021" b="-130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kstvak 8"/>
          <p:cNvSpPr txBox="1"/>
          <p:nvPr/>
        </p:nvSpPr>
        <p:spPr>
          <a:xfrm>
            <a:off x="999558" y="4499042"/>
            <a:ext cx="89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Lees af: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D5AB199-5B05-4D05-8D89-D6C6388446B6}"/>
              </a:ext>
            </a:extLst>
          </p:cNvPr>
          <p:cNvCxnSpPr>
            <a:cxnSpLocks/>
          </p:cNvCxnSpPr>
          <p:nvPr/>
        </p:nvCxnSpPr>
        <p:spPr>
          <a:xfrm flipH="1">
            <a:off x="7908168" y="2534111"/>
            <a:ext cx="1981839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D54E07B-EF7E-4F46-B7EA-C7DBA8D0DCF8}"/>
              </a:ext>
            </a:extLst>
          </p:cNvPr>
          <p:cNvCxnSpPr>
            <a:cxnSpLocks/>
          </p:cNvCxnSpPr>
          <p:nvPr/>
        </p:nvCxnSpPr>
        <p:spPr>
          <a:xfrm flipV="1">
            <a:off x="9882763" y="2534112"/>
            <a:ext cx="0" cy="372077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/>
              <p:cNvSpPr txBox="1"/>
              <p:nvPr/>
            </p:nvSpPr>
            <p:spPr>
              <a:xfrm>
                <a:off x="2008913" y="4499042"/>
                <a:ext cx="3366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Bij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80%</m:t>
                    </m:r>
                  </m:oMath>
                </a14:m>
                <a:r>
                  <a:rPr lang="nl-NL" dirty="0"/>
                  <a:t> hoort ongeveer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13,3 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9" name="Tekstvak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13" y="4499042"/>
                <a:ext cx="3366884" cy="369332"/>
              </a:xfrm>
              <a:prstGeom prst="rect">
                <a:avLst/>
              </a:prstGeom>
              <a:blipFill>
                <a:blip r:embed="rId9"/>
                <a:stretch>
                  <a:fillRect l="-1630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/>
              <p:cNvSpPr txBox="1"/>
              <p:nvPr/>
            </p:nvSpPr>
            <p:spPr>
              <a:xfrm>
                <a:off x="1186716" y="5173912"/>
                <a:ext cx="42296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b="1" dirty="0"/>
                  <a:t>De grootste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nl-NL" b="1" dirty="0"/>
                  <a:t> van de olijven heeft een </a:t>
                </a:r>
                <a:br>
                  <a:rPr lang="nl-NL" b="1" dirty="0"/>
                </a:br>
                <a:r>
                  <a:rPr lang="nl-NL" b="1" dirty="0"/>
                  <a:t>diameter van meer dan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nl-NL" b="1" dirty="0"/>
                  <a:t> mm</a:t>
                </a:r>
              </a:p>
            </p:txBody>
          </p:sp>
        </mc:Choice>
        <mc:Fallback xmlns="">
          <p:sp>
            <p:nvSpPr>
              <p:cNvPr id="20" name="Tekstvak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716" y="5173912"/>
                <a:ext cx="4229683" cy="646331"/>
              </a:xfrm>
              <a:prstGeom prst="rect">
                <a:avLst/>
              </a:prstGeom>
              <a:blipFill>
                <a:blip r:embed="rId10"/>
                <a:stretch>
                  <a:fillRect l="-865" t="-5660" r="-576" b="-141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5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  <p:bldP spid="5" grpId="0"/>
      <p:bldP spid="7" grpId="0"/>
      <p:bldP spid="9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CDBB345-5347-48BD-BA10-B462CD8B2187}"/>
              </a:ext>
            </a:extLst>
          </p:cNvPr>
          <p:cNvSpPr txBox="1"/>
          <p:nvPr/>
        </p:nvSpPr>
        <p:spPr>
          <a:xfrm>
            <a:off x="350195" y="418289"/>
            <a:ext cx="11745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Opgave 24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ABF2E42-BCA6-406E-8EBB-BA48554D6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65" y="418289"/>
            <a:ext cx="3349447" cy="613763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6A5E2EF-2D5C-47B0-976B-B79C46984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83" y="314076"/>
            <a:ext cx="3629711" cy="2285086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/>
        </p:nvCxnSpPr>
        <p:spPr>
          <a:xfrm>
            <a:off x="7962314" y="3446585"/>
            <a:ext cx="1391236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9389406" y="3440609"/>
            <a:ext cx="0" cy="283991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endCxn id="17" idx="2"/>
          </p:cNvCxnSpPr>
          <p:nvPr/>
        </p:nvCxnSpPr>
        <p:spPr>
          <a:xfrm>
            <a:off x="7940614" y="3450213"/>
            <a:ext cx="2117791" cy="553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/>
              <p:cNvSpPr txBox="1"/>
              <p:nvPr/>
            </p:nvSpPr>
            <p:spPr>
              <a:xfrm>
                <a:off x="825067" y="2963182"/>
                <a:ext cx="3476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Bij de groene olijven is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 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67" y="2963182"/>
                <a:ext cx="3476657" cy="369332"/>
              </a:xfrm>
              <a:prstGeom prst="rect">
                <a:avLst/>
              </a:prstGeom>
              <a:blipFill>
                <a:blip r:embed="rId4"/>
                <a:stretch>
                  <a:fillRect l="-1401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/>
              <p:cNvSpPr txBox="1"/>
              <p:nvPr/>
            </p:nvSpPr>
            <p:spPr>
              <a:xfrm>
                <a:off x="825067" y="3367282"/>
                <a:ext cx="3963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Bij de zwarte olijven is dus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 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67" y="3367282"/>
                <a:ext cx="3963329" cy="369332"/>
              </a:xfrm>
              <a:prstGeom prst="rect">
                <a:avLst/>
              </a:prstGeom>
              <a:blipFill>
                <a:blip r:embed="rId5"/>
                <a:stretch>
                  <a:fillRect l="-1231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/>
              <p:cNvSpPr txBox="1"/>
              <p:nvPr/>
            </p:nvSpPr>
            <p:spPr>
              <a:xfrm>
                <a:off x="573787" y="2598439"/>
                <a:ext cx="1632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Lees af bij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50%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87" y="2598439"/>
                <a:ext cx="1632435" cy="369332"/>
              </a:xfrm>
              <a:prstGeom prst="rect">
                <a:avLst/>
              </a:prstGeom>
              <a:blipFill>
                <a:blip r:embed="rId6"/>
                <a:stretch>
                  <a:fillRect l="-2985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/>
              <p:cNvSpPr txBox="1"/>
              <p:nvPr/>
            </p:nvSpPr>
            <p:spPr>
              <a:xfrm>
                <a:off x="573787" y="3885969"/>
                <a:ext cx="1632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Lees af bij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84%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4" name="Tekstvak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87" y="3885969"/>
                <a:ext cx="1632435" cy="369332"/>
              </a:xfrm>
              <a:prstGeom prst="rect">
                <a:avLst/>
              </a:prstGeom>
              <a:blipFill>
                <a:blip r:embed="rId7"/>
                <a:stretch>
                  <a:fillRect l="-2985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/>
              <p:cNvSpPr txBox="1"/>
              <p:nvPr/>
            </p:nvSpPr>
            <p:spPr>
              <a:xfrm>
                <a:off x="854029" y="4249989"/>
                <a:ext cx="41972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Bij de groene olijven is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=13,6 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29" y="4249989"/>
                <a:ext cx="4197239" cy="369332"/>
              </a:xfrm>
              <a:prstGeom prst="rect">
                <a:avLst/>
              </a:prstGeom>
              <a:blipFill>
                <a:blip r:embed="rId8"/>
                <a:stretch>
                  <a:fillRect l="-1161" t="-8197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al 16"/>
          <p:cNvSpPr/>
          <p:nvPr/>
        </p:nvSpPr>
        <p:spPr>
          <a:xfrm>
            <a:off x="10058405" y="3401745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7943264" y="2369152"/>
            <a:ext cx="2025489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9968753" y="2375128"/>
            <a:ext cx="0" cy="387028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vak 21"/>
              <p:cNvSpPr txBox="1"/>
              <p:nvPr/>
            </p:nvSpPr>
            <p:spPr>
              <a:xfrm>
                <a:off x="854029" y="5006550"/>
                <a:ext cx="5491824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Bij de zwarte olijven is dus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=14+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1,6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=14,8 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2" name="Tekstvak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29" y="5006550"/>
                <a:ext cx="5491824" cy="484043"/>
              </a:xfrm>
              <a:prstGeom prst="rect">
                <a:avLst/>
              </a:prstGeom>
              <a:blipFill>
                <a:blip r:embed="rId9"/>
                <a:stretch>
                  <a:fillRect l="-888" b="-75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/>
              <p:cNvSpPr txBox="1"/>
              <p:nvPr/>
            </p:nvSpPr>
            <p:spPr>
              <a:xfrm>
                <a:off x="854029" y="4614009"/>
                <a:ext cx="5184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Bij de groene olijven is dus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=13,6−12=1,6 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4" name="Tekstvak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29" y="4614009"/>
                <a:ext cx="5184881" cy="369332"/>
              </a:xfrm>
              <a:prstGeom prst="rect">
                <a:avLst/>
              </a:prstGeom>
              <a:blipFill>
                <a:blip r:embed="rId10"/>
                <a:stretch>
                  <a:fillRect l="-940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/>
              <p:cNvSpPr txBox="1"/>
              <p:nvPr/>
            </p:nvSpPr>
            <p:spPr>
              <a:xfrm>
                <a:off x="937471" y="5844527"/>
                <a:ext cx="4376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Teken de lijn door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1" i="1" smtClean="0">
                            <a:latin typeface="Cambria Math" panose="02040503050406030204" pitchFamily="18" charset="0"/>
                          </a:rPr>
                          <m:t>𝟓𝟎</m:t>
                        </m:r>
                      </m:e>
                    </m:d>
                    <m:r>
                      <a:rPr lang="nl-NL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𝒆𝒏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 ;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𝟖𝟒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b="1" dirty="0"/>
              </a:p>
            </p:txBody>
          </p:sp>
        </mc:Choice>
        <mc:Fallback xmlns="">
          <p:sp>
            <p:nvSpPr>
              <p:cNvPr id="25" name="Tekstvak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71" y="5844527"/>
                <a:ext cx="4376776" cy="369332"/>
              </a:xfrm>
              <a:prstGeom prst="rect">
                <a:avLst/>
              </a:prstGeom>
              <a:blipFill>
                <a:blip r:embed="rId11"/>
                <a:stretch>
                  <a:fillRect l="-1253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al 25"/>
          <p:cNvSpPr/>
          <p:nvPr/>
        </p:nvSpPr>
        <p:spPr>
          <a:xfrm>
            <a:off x="10350911" y="2315282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8" name="Rechte verbindingslijn 27"/>
          <p:cNvCxnSpPr/>
          <p:nvPr/>
        </p:nvCxnSpPr>
        <p:spPr>
          <a:xfrm flipH="1">
            <a:off x="9372600" y="1184223"/>
            <a:ext cx="1372186" cy="49665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3341539" y="1139253"/>
            <a:ext cx="134192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10109201" y="3458526"/>
            <a:ext cx="0" cy="278090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1997612" y="1671481"/>
            <a:ext cx="26858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10405417" y="2369152"/>
            <a:ext cx="0" cy="387028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>
            <a:endCxn id="26" idx="6"/>
          </p:cNvCxnSpPr>
          <p:nvPr/>
        </p:nvCxnSpPr>
        <p:spPr>
          <a:xfrm>
            <a:off x="7954984" y="2366805"/>
            <a:ext cx="2503927" cy="247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 animBg="1"/>
      <p:bldP spid="22" grpId="0"/>
      <p:bldP spid="24" grpId="0"/>
      <p:bldP spid="25" grpId="0"/>
      <p:bldP spid="26" grpId="0" animBg="1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3F42C2C-B049-49A4-B609-A05CAC38CE17}" vid="{4F95A3EB-CA5C-4C69-890D-8A5C06625B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419</TotalTime>
  <Words>252</Words>
  <Application>Microsoft Office PowerPoint</Application>
  <PresentationFormat>Breedbeeld</PresentationFormat>
  <Paragraphs>71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Thema1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Herbert Keijers</dc:creator>
  <cp:lastModifiedBy>Herbert Keijers</cp:lastModifiedBy>
  <cp:revision>27</cp:revision>
  <dcterms:created xsi:type="dcterms:W3CDTF">2018-05-23T15:08:50Z</dcterms:created>
  <dcterms:modified xsi:type="dcterms:W3CDTF">2019-04-18T15:49:54Z</dcterms:modified>
</cp:coreProperties>
</file>