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D917D"/>
    <a:srgbClr val="FD61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24C5-AC5C-4452-9C31-65CE8E8CBE9B}" type="datetimeFigureOut">
              <a:rPr lang="nl-NL" smtClean="0"/>
              <a:t>17-4-2019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84E2E-69C6-40AD-B0BD-60C10A2849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5013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24C5-AC5C-4452-9C31-65CE8E8CBE9B}" type="datetimeFigureOut">
              <a:rPr lang="nl-NL" smtClean="0"/>
              <a:t>17-4-2019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84E2E-69C6-40AD-B0BD-60C10A2849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0371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24C5-AC5C-4452-9C31-65CE8E8CBE9B}" type="datetimeFigureOut">
              <a:rPr lang="nl-NL" smtClean="0"/>
              <a:t>17-4-2019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84E2E-69C6-40AD-B0BD-60C10A2849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4966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24C5-AC5C-4452-9C31-65CE8E8CBE9B}" type="datetimeFigureOut">
              <a:rPr lang="nl-NL" smtClean="0"/>
              <a:t>17-4-2019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84E2E-69C6-40AD-B0BD-60C10A2849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7331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24C5-AC5C-4452-9C31-65CE8E8CBE9B}" type="datetimeFigureOut">
              <a:rPr lang="nl-NL" smtClean="0"/>
              <a:t>17-4-2019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84E2E-69C6-40AD-B0BD-60C10A2849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023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24C5-AC5C-4452-9C31-65CE8E8CBE9B}" type="datetimeFigureOut">
              <a:rPr lang="nl-NL" smtClean="0"/>
              <a:t>17-4-2019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84E2E-69C6-40AD-B0BD-60C10A2849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3056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24C5-AC5C-4452-9C31-65CE8E8CBE9B}" type="datetimeFigureOut">
              <a:rPr lang="nl-NL" smtClean="0"/>
              <a:t>17-4-2019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84E2E-69C6-40AD-B0BD-60C10A2849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3445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24C5-AC5C-4452-9C31-65CE8E8CBE9B}" type="datetimeFigureOut">
              <a:rPr lang="nl-NL" smtClean="0"/>
              <a:t>17-4-2019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84E2E-69C6-40AD-B0BD-60C10A2849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8314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24C5-AC5C-4452-9C31-65CE8E8CBE9B}" type="datetimeFigureOut">
              <a:rPr lang="nl-NL" smtClean="0"/>
              <a:t>17-4-2019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84E2E-69C6-40AD-B0BD-60C10A2849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0453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24C5-AC5C-4452-9C31-65CE8E8CBE9B}" type="datetimeFigureOut">
              <a:rPr lang="nl-NL" smtClean="0"/>
              <a:t>17-4-2019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84E2E-69C6-40AD-B0BD-60C10A2849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3499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24C5-AC5C-4452-9C31-65CE8E8CBE9B}" type="datetimeFigureOut">
              <a:rPr lang="nl-NL" smtClean="0"/>
              <a:t>17-4-2019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84E2E-69C6-40AD-B0BD-60C10A2849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1859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224C5-AC5C-4452-9C31-65CE8E8CBE9B}" type="datetimeFigureOut">
              <a:rPr lang="nl-NL" smtClean="0"/>
              <a:t>17-4-2019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84E2E-69C6-40AD-B0BD-60C10A2849C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5788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jpg"/><Relationship Id="rId21" Type="http://schemas.openxmlformats.org/officeDocument/2006/relationships/image" Target="../media/image5.jpg"/><Relationship Id="rId7" Type="http://schemas.openxmlformats.org/officeDocument/2006/relationships/image" Target="../media/image6.png"/><Relationship Id="rId12" Type="http://schemas.openxmlformats.org/officeDocument/2006/relationships/image" Target="../media/image4.jpg"/><Relationship Id="rId17" Type="http://schemas.openxmlformats.org/officeDocument/2006/relationships/image" Target="../media/image16.png"/><Relationship Id="rId25" Type="http://schemas.openxmlformats.org/officeDocument/2006/relationships/image" Target="../media/image7.jp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6.jpg"/><Relationship Id="rId28" Type="http://schemas.openxmlformats.org/officeDocument/2006/relationships/image" Target="../media/image20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jp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18" Type="http://schemas.openxmlformats.org/officeDocument/2006/relationships/image" Target="../media/image41.png"/><Relationship Id="rId3" Type="http://schemas.openxmlformats.org/officeDocument/2006/relationships/image" Target="../media/image21.jpg"/><Relationship Id="rId21" Type="http://schemas.openxmlformats.org/officeDocument/2006/relationships/image" Target="../media/image44.pn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17" Type="http://schemas.openxmlformats.org/officeDocument/2006/relationships/image" Target="../media/image40.png"/><Relationship Id="rId25" Type="http://schemas.openxmlformats.org/officeDocument/2006/relationships/image" Target="../media/image48.png"/><Relationship Id="rId2" Type="http://schemas.openxmlformats.org/officeDocument/2006/relationships/image" Target="../media/image2.jpg"/><Relationship Id="rId16" Type="http://schemas.openxmlformats.org/officeDocument/2006/relationships/image" Target="../media/image39.png"/><Relationship Id="rId20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24" Type="http://schemas.openxmlformats.org/officeDocument/2006/relationships/image" Target="../media/image47.png"/><Relationship Id="rId5" Type="http://schemas.openxmlformats.org/officeDocument/2006/relationships/image" Target="../media/image28.png"/><Relationship Id="rId15" Type="http://schemas.openxmlformats.org/officeDocument/2006/relationships/image" Target="../media/image38.png"/><Relationship Id="rId23" Type="http://schemas.openxmlformats.org/officeDocument/2006/relationships/image" Target="../media/image46.png"/><Relationship Id="rId10" Type="http://schemas.openxmlformats.org/officeDocument/2006/relationships/image" Target="../media/image33.png"/><Relationship Id="rId19" Type="http://schemas.openxmlformats.org/officeDocument/2006/relationships/image" Target="../media/image42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Relationship Id="rId14" Type="http://schemas.openxmlformats.org/officeDocument/2006/relationships/image" Target="../media/image37.png"/><Relationship Id="rId22" Type="http://schemas.openxmlformats.org/officeDocument/2006/relationships/image" Target="../media/image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B9F98F9A-9E5C-494D-843E-1C702653C6B4}"/>
              </a:ext>
            </a:extLst>
          </p:cNvPr>
          <p:cNvSpPr txBox="1"/>
          <p:nvPr/>
        </p:nvSpPr>
        <p:spPr>
          <a:xfrm>
            <a:off x="369277" y="562707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16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966D36BE-DC6F-409B-BFDB-098FCFF1E8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76" y="1093721"/>
            <a:ext cx="3816248" cy="1445666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37FDD8E9-0422-4EC4-BAC5-7B62E786A9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2482" y="383399"/>
            <a:ext cx="3645256" cy="1655521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1486B073-ACFB-428D-894C-FFDDCF7F2D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0262" y="1721343"/>
            <a:ext cx="924916" cy="20985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CA5D03D8-77DD-4578-975A-92119C9A7889}"/>
                  </a:ext>
                </a:extLst>
              </p:cNvPr>
              <p:cNvSpPr txBox="1"/>
              <p:nvPr/>
            </p:nvSpPr>
            <p:spPr>
              <a:xfrm>
                <a:off x="7233920" y="1931198"/>
                <a:ext cx="338234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170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CA5D03D8-77DD-4578-975A-92119C9A78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3920" y="1931198"/>
                <a:ext cx="338234" cy="215444"/>
              </a:xfrm>
              <a:prstGeom prst="rect">
                <a:avLst/>
              </a:prstGeom>
              <a:blipFill>
                <a:blip r:embed="rId5"/>
                <a:stretch>
                  <a:fillRect l="-10909" r="-12727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77583472-314E-4538-8772-393F5C3483CD}"/>
                  </a:ext>
                </a:extLst>
              </p:cNvPr>
              <p:cNvSpPr txBox="1"/>
              <p:nvPr/>
            </p:nvSpPr>
            <p:spPr>
              <a:xfrm>
                <a:off x="6662184" y="1931198"/>
                <a:ext cx="338234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165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77583472-314E-4538-8772-393F5C3483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2184" y="1931198"/>
                <a:ext cx="338234" cy="215444"/>
              </a:xfrm>
              <a:prstGeom prst="rect">
                <a:avLst/>
              </a:prstGeom>
              <a:blipFill>
                <a:blip r:embed="rId6"/>
                <a:stretch>
                  <a:fillRect l="-12727" r="-12727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13359FD2-8314-463D-8A7A-675655F81318}"/>
                  </a:ext>
                </a:extLst>
              </p:cNvPr>
              <p:cNvSpPr txBox="1"/>
              <p:nvPr/>
            </p:nvSpPr>
            <p:spPr>
              <a:xfrm>
                <a:off x="7789766" y="1931198"/>
                <a:ext cx="338233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175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13359FD2-8314-463D-8A7A-675655F813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9766" y="1931198"/>
                <a:ext cx="338233" cy="215444"/>
              </a:xfrm>
              <a:prstGeom prst="rect">
                <a:avLst/>
              </a:prstGeom>
              <a:blipFill>
                <a:blip r:embed="rId7"/>
                <a:stretch>
                  <a:fillRect l="-12727" r="-12727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48654394-F09E-4522-A92E-8DC84D1201F6}"/>
                  </a:ext>
                </a:extLst>
              </p:cNvPr>
              <p:cNvSpPr txBox="1"/>
              <p:nvPr/>
            </p:nvSpPr>
            <p:spPr>
              <a:xfrm>
                <a:off x="6099042" y="1928433"/>
                <a:ext cx="338234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160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48654394-F09E-4522-A92E-8DC84D1201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9042" y="1928433"/>
                <a:ext cx="338234" cy="215444"/>
              </a:xfrm>
              <a:prstGeom prst="rect">
                <a:avLst/>
              </a:prstGeom>
              <a:blipFill>
                <a:blip r:embed="rId8"/>
                <a:stretch>
                  <a:fillRect l="-10714" r="-10714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473979EE-3AED-4869-A288-7877161D26A3}"/>
                  </a:ext>
                </a:extLst>
              </p:cNvPr>
              <p:cNvSpPr txBox="1"/>
              <p:nvPr/>
            </p:nvSpPr>
            <p:spPr>
              <a:xfrm>
                <a:off x="8355096" y="1928433"/>
                <a:ext cx="338234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180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473979EE-3AED-4869-A288-7877161D26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5096" y="1928433"/>
                <a:ext cx="338234" cy="215444"/>
              </a:xfrm>
              <a:prstGeom prst="rect">
                <a:avLst/>
              </a:prstGeom>
              <a:blipFill>
                <a:blip r:embed="rId9"/>
                <a:stretch>
                  <a:fillRect l="-10909" r="-12727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85439D8C-8716-4DA6-9DCF-C9FBC3D53511}"/>
                  </a:ext>
                </a:extLst>
              </p:cNvPr>
              <p:cNvSpPr txBox="1"/>
              <p:nvPr/>
            </p:nvSpPr>
            <p:spPr>
              <a:xfrm>
                <a:off x="8909806" y="1925490"/>
                <a:ext cx="338234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185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85439D8C-8716-4DA6-9DCF-C9FBC3D535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09806" y="1925490"/>
                <a:ext cx="338234" cy="215444"/>
              </a:xfrm>
              <a:prstGeom prst="rect">
                <a:avLst/>
              </a:prstGeom>
              <a:blipFill>
                <a:blip r:embed="rId10"/>
                <a:stretch>
                  <a:fillRect l="-12727" r="-12727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54A9AF22-C0A1-46AD-8C4F-A6EF5B34CC24}"/>
                  </a:ext>
                </a:extLst>
              </p:cNvPr>
              <p:cNvSpPr txBox="1"/>
              <p:nvPr/>
            </p:nvSpPr>
            <p:spPr>
              <a:xfrm>
                <a:off x="5547626" y="1925490"/>
                <a:ext cx="338234" cy="21544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155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54A9AF22-C0A1-46AD-8C4F-A6EF5B34CC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7626" y="1925490"/>
                <a:ext cx="338234" cy="215444"/>
              </a:xfrm>
              <a:prstGeom prst="rect">
                <a:avLst/>
              </a:prstGeom>
              <a:blipFill>
                <a:blip r:embed="rId11"/>
                <a:stretch>
                  <a:fillRect l="-10714" r="-12500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Rechte verbindingslijn 28">
            <a:extLst>
              <a:ext uri="{FF2B5EF4-FFF2-40B4-BE49-F238E27FC236}">
                <a16:creationId xmlns:a16="http://schemas.microsoft.com/office/drawing/2014/main" id="{4EC5B525-BBA5-4EEB-B639-CA85A74276C1}"/>
              </a:ext>
            </a:extLst>
          </p:cNvPr>
          <p:cNvCxnSpPr/>
          <p:nvPr/>
        </p:nvCxnSpPr>
        <p:spPr>
          <a:xfrm>
            <a:off x="4886960" y="224718"/>
            <a:ext cx="0" cy="638468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kstvak 29">
            <a:extLst>
              <a:ext uri="{FF2B5EF4-FFF2-40B4-BE49-F238E27FC236}">
                <a16:creationId xmlns:a16="http://schemas.microsoft.com/office/drawing/2014/main" id="{C427E64C-2C31-419B-B6F7-F4BCB255F2F0}"/>
              </a:ext>
            </a:extLst>
          </p:cNvPr>
          <p:cNvSpPr txBox="1"/>
          <p:nvPr/>
        </p:nvSpPr>
        <p:spPr>
          <a:xfrm>
            <a:off x="4963055" y="545081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</a:t>
            </a:r>
          </a:p>
        </p:txBody>
      </p:sp>
      <p:pic>
        <p:nvPicPr>
          <p:cNvPr id="32" name="Afbeelding 31">
            <a:extLst>
              <a:ext uri="{FF2B5EF4-FFF2-40B4-BE49-F238E27FC236}">
                <a16:creationId xmlns:a16="http://schemas.microsoft.com/office/drawing/2014/main" id="{FAFB130C-F5FA-4E9C-9DAF-5BA631AC0AC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76" y="2701069"/>
            <a:ext cx="3606394" cy="108813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4ABD9DFC-34BF-43D5-87A0-9A2861FB0095}"/>
                  </a:ext>
                </a:extLst>
              </p:cNvPr>
              <p:cNvSpPr txBox="1"/>
              <p:nvPr/>
            </p:nvSpPr>
            <p:spPr>
              <a:xfrm>
                <a:off x="5394516" y="2373314"/>
                <a:ext cx="8718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=170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4ABD9DFC-34BF-43D5-87A0-9A2861FB00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4516" y="2373314"/>
                <a:ext cx="871842" cy="276999"/>
              </a:xfrm>
              <a:prstGeom prst="rect">
                <a:avLst/>
              </a:prstGeom>
              <a:blipFill>
                <a:blip r:embed="rId13"/>
                <a:stretch>
                  <a:fillRect l="-6294" r="-6294" b="-2173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854ADE7B-7DF2-41B7-8E88-95C4CB89351F}"/>
                  </a:ext>
                </a:extLst>
              </p:cNvPr>
              <p:cNvSpPr txBox="1"/>
              <p:nvPr/>
            </p:nvSpPr>
            <p:spPr>
              <a:xfrm>
                <a:off x="5382975" y="2733502"/>
                <a:ext cx="23778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=170−5=165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854ADE7B-7DF2-41B7-8E88-95C4CB8935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2975" y="2733502"/>
                <a:ext cx="2377895" cy="276999"/>
              </a:xfrm>
              <a:prstGeom prst="rect">
                <a:avLst/>
              </a:prstGeom>
              <a:blipFill>
                <a:blip r:embed="rId14"/>
                <a:stretch>
                  <a:fillRect l="-1795" r="-2051" b="-2173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0B0343C2-A460-4A33-A5DA-8F9AAB2D1876}"/>
                  </a:ext>
                </a:extLst>
              </p:cNvPr>
              <p:cNvSpPr txBox="1"/>
              <p:nvPr/>
            </p:nvSpPr>
            <p:spPr>
              <a:xfrm>
                <a:off x="8639602" y="2661423"/>
                <a:ext cx="23778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=170+5=175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0B0343C2-A460-4A33-A5DA-8F9AAB2D18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9602" y="2661423"/>
                <a:ext cx="2377895" cy="276999"/>
              </a:xfrm>
              <a:prstGeom prst="rect">
                <a:avLst/>
              </a:prstGeom>
              <a:blipFill>
                <a:blip r:embed="rId15"/>
                <a:stretch>
                  <a:fillRect l="-1795" r="-2051" b="-222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990F5753-9308-497A-A231-C6E609058843}"/>
                  </a:ext>
                </a:extLst>
              </p:cNvPr>
              <p:cNvSpPr txBox="1"/>
              <p:nvPr/>
            </p:nvSpPr>
            <p:spPr>
              <a:xfrm>
                <a:off x="5382975" y="3137634"/>
                <a:ext cx="280269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=170−10=160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990F5753-9308-497A-A231-C6E6090588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2975" y="3137634"/>
                <a:ext cx="2802690" cy="276999"/>
              </a:xfrm>
              <a:prstGeom prst="rect">
                <a:avLst/>
              </a:prstGeom>
              <a:blipFill>
                <a:blip r:embed="rId16"/>
                <a:stretch>
                  <a:fillRect l="-1522" r="-1739" b="-222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7719B3A4-06BE-4D0F-B1B1-E02B49EDC1D4}"/>
                  </a:ext>
                </a:extLst>
              </p:cNvPr>
              <p:cNvSpPr txBox="1"/>
              <p:nvPr/>
            </p:nvSpPr>
            <p:spPr>
              <a:xfrm>
                <a:off x="8639602" y="3129042"/>
                <a:ext cx="280269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=170+10=180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7719B3A4-06BE-4D0F-B1B1-E02B49EDC1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9602" y="3129042"/>
                <a:ext cx="2802690" cy="276999"/>
              </a:xfrm>
              <a:prstGeom prst="rect">
                <a:avLst/>
              </a:prstGeom>
              <a:blipFill>
                <a:blip r:embed="rId17"/>
                <a:stretch>
                  <a:fillRect l="-1522" r="-1739" b="-2173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AF8CE5F6-18F6-49F3-8733-28D9B864DBD0}"/>
                  </a:ext>
                </a:extLst>
              </p:cNvPr>
              <p:cNvSpPr txBox="1"/>
              <p:nvPr/>
            </p:nvSpPr>
            <p:spPr>
              <a:xfrm>
                <a:off x="5382975" y="3581010"/>
                <a:ext cx="280269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−3∙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=170−15=155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AF8CE5F6-18F6-49F3-8733-28D9B864DB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2975" y="3581010"/>
                <a:ext cx="2802690" cy="276999"/>
              </a:xfrm>
              <a:prstGeom prst="rect">
                <a:avLst/>
              </a:prstGeom>
              <a:blipFill>
                <a:blip r:embed="rId18"/>
                <a:stretch>
                  <a:fillRect l="-1522" r="-1739" b="-2173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8474C9F0-AEC4-4B2C-99E8-4A4EAAC98784}"/>
                  </a:ext>
                </a:extLst>
              </p:cNvPr>
              <p:cNvSpPr txBox="1"/>
              <p:nvPr/>
            </p:nvSpPr>
            <p:spPr>
              <a:xfrm>
                <a:off x="8639602" y="3560925"/>
                <a:ext cx="280269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=170+15=18</m:t>
                      </m:r>
                      <m:r>
                        <a:rPr lang="nl-NL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8474C9F0-AEC4-4B2C-99E8-4A4EAAC987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9602" y="3560925"/>
                <a:ext cx="2802690" cy="276999"/>
              </a:xfrm>
              <a:prstGeom prst="rect">
                <a:avLst/>
              </a:prstGeom>
              <a:blipFill>
                <a:blip r:embed="rId19"/>
                <a:stretch>
                  <a:fillRect l="-1522" r="-1739" b="-2173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Rechte verbindingslijn 40">
            <a:extLst>
              <a:ext uri="{FF2B5EF4-FFF2-40B4-BE49-F238E27FC236}">
                <a16:creationId xmlns:a16="http://schemas.microsoft.com/office/drawing/2014/main" id="{23217E13-C1DA-40F9-82CB-17B637CF39D8}"/>
              </a:ext>
            </a:extLst>
          </p:cNvPr>
          <p:cNvCxnSpPr/>
          <p:nvPr/>
        </p:nvCxnSpPr>
        <p:spPr>
          <a:xfrm>
            <a:off x="8395762" y="2650313"/>
            <a:ext cx="0" cy="118761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kstvak 41">
            <a:extLst>
              <a:ext uri="{FF2B5EF4-FFF2-40B4-BE49-F238E27FC236}">
                <a16:creationId xmlns:a16="http://schemas.microsoft.com/office/drawing/2014/main" id="{92ACA7A9-3CF1-4A32-A54E-30C09A2907AF}"/>
              </a:ext>
            </a:extLst>
          </p:cNvPr>
          <p:cNvSpPr txBox="1"/>
          <p:nvPr/>
        </p:nvSpPr>
        <p:spPr>
          <a:xfrm>
            <a:off x="4973215" y="421183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</a:t>
            </a:r>
          </a:p>
        </p:txBody>
      </p:sp>
      <p:sp>
        <p:nvSpPr>
          <p:cNvPr id="43" name="Tekstvak 42">
            <a:extLst>
              <a:ext uri="{FF2B5EF4-FFF2-40B4-BE49-F238E27FC236}">
                <a16:creationId xmlns:a16="http://schemas.microsoft.com/office/drawing/2014/main" id="{ADCE55C8-3C3C-4E60-AF79-86B1841CE842}"/>
              </a:ext>
            </a:extLst>
          </p:cNvPr>
          <p:cNvSpPr txBox="1"/>
          <p:nvPr/>
        </p:nvSpPr>
        <p:spPr>
          <a:xfrm>
            <a:off x="4967857" y="4735795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</a:t>
            </a:r>
          </a:p>
        </p:txBody>
      </p:sp>
      <p:sp>
        <p:nvSpPr>
          <p:cNvPr id="44" name="Tekstvak 43">
            <a:extLst>
              <a:ext uri="{FF2B5EF4-FFF2-40B4-BE49-F238E27FC236}">
                <a16:creationId xmlns:a16="http://schemas.microsoft.com/office/drawing/2014/main" id="{B76D97A1-6D7E-486D-BE9E-114E5069C408}"/>
              </a:ext>
            </a:extLst>
          </p:cNvPr>
          <p:cNvSpPr txBox="1"/>
          <p:nvPr/>
        </p:nvSpPr>
        <p:spPr>
          <a:xfrm>
            <a:off x="4955835" y="5257429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5163F82F-71B2-4595-9C9E-991F4F2187F9}"/>
                  </a:ext>
                </a:extLst>
              </p:cNvPr>
              <p:cNvSpPr txBox="1"/>
              <p:nvPr/>
            </p:nvSpPr>
            <p:spPr>
              <a:xfrm>
                <a:off x="5406110" y="4240386"/>
                <a:ext cx="310501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34%+34%+13,5%=81,5%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5163F82F-71B2-4595-9C9E-991F4F2187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6110" y="4240386"/>
                <a:ext cx="3105017" cy="276999"/>
              </a:xfrm>
              <a:prstGeom prst="rect">
                <a:avLst/>
              </a:prstGeom>
              <a:blipFill>
                <a:blip r:embed="rId20"/>
                <a:stretch>
                  <a:fillRect l="-1572" r="-1768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7" name="Afbeelding 46">
            <a:extLst>
              <a:ext uri="{FF2B5EF4-FFF2-40B4-BE49-F238E27FC236}">
                <a16:creationId xmlns:a16="http://schemas.microsoft.com/office/drawing/2014/main" id="{5E0F6C7D-E70B-40FB-9D19-7F705AAED725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139" y="3944622"/>
            <a:ext cx="2083003" cy="31089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kstvak 47">
                <a:extLst>
                  <a:ext uri="{FF2B5EF4-FFF2-40B4-BE49-F238E27FC236}">
                    <a16:creationId xmlns:a16="http://schemas.microsoft.com/office/drawing/2014/main" id="{1AC1EBE6-55F0-4FE4-B0BE-9046F945BD97}"/>
                  </a:ext>
                </a:extLst>
              </p:cNvPr>
              <p:cNvSpPr txBox="1"/>
              <p:nvPr/>
            </p:nvSpPr>
            <p:spPr>
              <a:xfrm>
                <a:off x="5364699" y="4788002"/>
                <a:ext cx="5626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2,5%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8" name="Tekstvak 47">
                <a:extLst>
                  <a:ext uri="{FF2B5EF4-FFF2-40B4-BE49-F238E27FC236}">
                    <a16:creationId xmlns:a16="http://schemas.microsoft.com/office/drawing/2014/main" id="{1AC1EBE6-55F0-4FE4-B0BE-9046F945BD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699" y="4788002"/>
                <a:ext cx="562655" cy="276999"/>
              </a:xfrm>
              <a:prstGeom prst="rect">
                <a:avLst/>
              </a:prstGeom>
              <a:blipFill>
                <a:blip r:embed="rId22"/>
                <a:stretch>
                  <a:fillRect l="-8696" r="-13043" b="-130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0" name="Afbeelding 49">
            <a:extLst>
              <a:ext uri="{FF2B5EF4-FFF2-40B4-BE49-F238E27FC236}">
                <a16:creationId xmlns:a16="http://schemas.microsoft.com/office/drawing/2014/main" id="{86235D8C-5E6D-426D-814C-4B201ED7C755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139" y="4405625"/>
            <a:ext cx="1943100" cy="31866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kstvak 50">
                <a:extLst>
                  <a:ext uri="{FF2B5EF4-FFF2-40B4-BE49-F238E27FC236}">
                    <a16:creationId xmlns:a16="http://schemas.microsoft.com/office/drawing/2014/main" id="{8D137D2D-B3AB-4642-B6FA-463800628ABC}"/>
                  </a:ext>
                </a:extLst>
              </p:cNvPr>
              <p:cNvSpPr txBox="1"/>
              <p:nvPr/>
            </p:nvSpPr>
            <p:spPr>
              <a:xfrm>
                <a:off x="5364699" y="5303595"/>
                <a:ext cx="22393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13,5%+2,5%=16%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1" name="Tekstvak 50">
                <a:extLst>
                  <a:ext uri="{FF2B5EF4-FFF2-40B4-BE49-F238E27FC236}">
                    <a16:creationId xmlns:a16="http://schemas.microsoft.com/office/drawing/2014/main" id="{8D137D2D-B3AB-4642-B6FA-463800628A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699" y="5303595"/>
                <a:ext cx="2239396" cy="276999"/>
              </a:xfrm>
              <a:prstGeom prst="rect">
                <a:avLst/>
              </a:prstGeom>
              <a:blipFill>
                <a:blip r:embed="rId24"/>
                <a:stretch>
                  <a:fillRect l="-1907" r="-2725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3" name="Afbeelding 52">
            <a:extLst>
              <a:ext uri="{FF2B5EF4-FFF2-40B4-BE49-F238E27FC236}">
                <a16:creationId xmlns:a16="http://schemas.microsoft.com/office/drawing/2014/main" id="{8006EF91-05AD-476F-A3AD-361D44D01FF4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139" y="4872359"/>
            <a:ext cx="2409444" cy="31089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kstvak 53">
                <a:extLst>
                  <a:ext uri="{FF2B5EF4-FFF2-40B4-BE49-F238E27FC236}">
                    <a16:creationId xmlns:a16="http://schemas.microsoft.com/office/drawing/2014/main" id="{CC85CFAF-A349-4A21-929F-F22F4E249A6C}"/>
                  </a:ext>
                </a:extLst>
              </p:cNvPr>
              <p:cNvSpPr txBox="1"/>
              <p:nvPr/>
            </p:nvSpPr>
            <p:spPr>
              <a:xfrm>
                <a:off x="5364699" y="5849841"/>
                <a:ext cx="236763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13,5%+34%=47,5%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4" name="Tekstvak 53">
                <a:extLst>
                  <a:ext uri="{FF2B5EF4-FFF2-40B4-BE49-F238E27FC236}">
                    <a16:creationId xmlns:a16="http://schemas.microsoft.com/office/drawing/2014/main" id="{CC85CFAF-A349-4A21-929F-F22F4E249A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699" y="5849841"/>
                <a:ext cx="2367636" cy="276999"/>
              </a:xfrm>
              <a:prstGeom prst="rect">
                <a:avLst/>
              </a:prstGeom>
              <a:blipFill>
                <a:blip r:embed="rId26"/>
                <a:stretch>
                  <a:fillRect l="-1804" r="-2577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kstvak 54">
            <a:extLst>
              <a:ext uri="{FF2B5EF4-FFF2-40B4-BE49-F238E27FC236}">
                <a16:creationId xmlns:a16="http://schemas.microsoft.com/office/drawing/2014/main" id="{0C8703C1-E6A3-4386-A3D6-5765C825992C}"/>
              </a:ext>
            </a:extLst>
          </p:cNvPr>
          <p:cNvSpPr txBox="1"/>
          <p:nvPr/>
        </p:nvSpPr>
        <p:spPr>
          <a:xfrm>
            <a:off x="4970811" y="5803674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e)</a:t>
            </a:r>
          </a:p>
        </p:txBody>
      </p:sp>
      <p:sp>
        <p:nvSpPr>
          <p:cNvPr id="56" name="Rechthoek 55">
            <a:extLst>
              <a:ext uri="{FF2B5EF4-FFF2-40B4-BE49-F238E27FC236}">
                <a16:creationId xmlns:a16="http://schemas.microsoft.com/office/drawing/2014/main" id="{534D3AB5-2BD8-4138-972C-9EB450437417}"/>
              </a:ext>
            </a:extLst>
          </p:cNvPr>
          <p:cNvSpPr/>
          <p:nvPr/>
        </p:nvSpPr>
        <p:spPr>
          <a:xfrm>
            <a:off x="6958618" y="1083993"/>
            <a:ext cx="346854" cy="190330"/>
          </a:xfrm>
          <a:prstGeom prst="rect">
            <a:avLst/>
          </a:prstGeom>
          <a:solidFill>
            <a:srgbClr val="FD6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7" name="Rechthoek 56">
            <a:extLst>
              <a:ext uri="{FF2B5EF4-FFF2-40B4-BE49-F238E27FC236}">
                <a16:creationId xmlns:a16="http://schemas.microsoft.com/office/drawing/2014/main" id="{009623BC-F33F-48AE-A06B-B3F54E06F594}"/>
              </a:ext>
            </a:extLst>
          </p:cNvPr>
          <p:cNvSpPr/>
          <p:nvPr/>
        </p:nvSpPr>
        <p:spPr>
          <a:xfrm>
            <a:off x="7529637" y="1074640"/>
            <a:ext cx="346854" cy="190330"/>
          </a:xfrm>
          <a:prstGeom prst="rect">
            <a:avLst/>
          </a:prstGeom>
          <a:solidFill>
            <a:srgbClr val="FD6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8" name="Rechthoek 57">
            <a:extLst>
              <a:ext uri="{FF2B5EF4-FFF2-40B4-BE49-F238E27FC236}">
                <a16:creationId xmlns:a16="http://schemas.microsoft.com/office/drawing/2014/main" id="{8E1E0AD1-18DD-4475-B868-FD3C232ADFD1}"/>
              </a:ext>
            </a:extLst>
          </p:cNvPr>
          <p:cNvSpPr/>
          <p:nvPr/>
        </p:nvSpPr>
        <p:spPr>
          <a:xfrm>
            <a:off x="6313968" y="1647985"/>
            <a:ext cx="470875" cy="172580"/>
          </a:xfrm>
          <a:prstGeom prst="rect">
            <a:avLst/>
          </a:prstGeom>
          <a:solidFill>
            <a:srgbClr val="FD91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9" name="Rechthoek 58">
            <a:extLst>
              <a:ext uri="{FF2B5EF4-FFF2-40B4-BE49-F238E27FC236}">
                <a16:creationId xmlns:a16="http://schemas.microsoft.com/office/drawing/2014/main" id="{827815A9-B397-4AE2-9033-58127B2194F4}"/>
              </a:ext>
            </a:extLst>
          </p:cNvPr>
          <p:cNvSpPr/>
          <p:nvPr/>
        </p:nvSpPr>
        <p:spPr>
          <a:xfrm>
            <a:off x="7978335" y="1639963"/>
            <a:ext cx="470875" cy="172580"/>
          </a:xfrm>
          <a:prstGeom prst="rect">
            <a:avLst/>
          </a:prstGeom>
          <a:solidFill>
            <a:srgbClr val="FD91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0" name="Rechthoek 59">
            <a:extLst>
              <a:ext uri="{FF2B5EF4-FFF2-40B4-BE49-F238E27FC236}">
                <a16:creationId xmlns:a16="http://schemas.microsoft.com/office/drawing/2014/main" id="{E8D892A4-FC60-4B48-99A0-E0E516584221}"/>
              </a:ext>
            </a:extLst>
          </p:cNvPr>
          <p:cNvSpPr/>
          <p:nvPr/>
        </p:nvSpPr>
        <p:spPr>
          <a:xfrm>
            <a:off x="5767137" y="1556084"/>
            <a:ext cx="368968" cy="16525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1" name="Rechthoek 60">
            <a:extLst>
              <a:ext uri="{FF2B5EF4-FFF2-40B4-BE49-F238E27FC236}">
                <a16:creationId xmlns:a16="http://schemas.microsoft.com/office/drawing/2014/main" id="{256FE1C0-430A-4534-87A6-70AA7F8DF22E}"/>
              </a:ext>
            </a:extLst>
          </p:cNvPr>
          <p:cNvSpPr/>
          <p:nvPr/>
        </p:nvSpPr>
        <p:spPr>
          <a:xfrm>
            <a:off x="8644979" y="1555461"/>
            <a:ext cx="368968" cy="16525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F4883AA1-9558-4941-9482-3A0F782463C6}"/>
                  </a:ext>
                </a:extLst>
              </p:cNvPr>
              <p:cNvSpPr txBox="1"/>
              <p:nvPr/>
            </p:nvSpPr>
            <p:spPr>
              <a:xfrm>
                <a:off x="8668292" y="499950"/>
                <a:ext cx="6752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=170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F4883AA1-9558-4941-9482-3A0F782463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8292" y="499950"/>
                <a:ext cx="675248" cy="215444"/>
              </a:xfrm>
              <a:prstGeom prst="rect">
                <a:avLst/>
              </a:prstGeom>
              <a:blipFill>
                <a:blip r:embed="rId27"/>
                <a:stretch>
                  <a:fillRect l="-6306" r="-4505" b="-2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573A2EB3-4CA5-44A4-A663-5C43EC019E00}"/>
                  </a:ext>
                </a:extLst>
              </p:cNvPr>
              <p:cNvSpPr txBox="1"/>
              <p:nvPr/>
            </p:nvSpPr>
            <p:spPr>
              <a:xfrm>
                <a:off x="8668292" y="774869"/>
                <a:ext cx="4840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573A2EB3-4CA5-44A4-A663-5C43EC019E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8292" y="774869"/>
                <a:ext cx="484042" cy="215444"/>
              </a:xfrm>
              <a:prstGeom prst="rect">
                <a:avLst/>
              </a:prstGeom>
              <a:blipFill>
                <a:blip r:embed="rId28"/>
                <a:stretch>
                  <a:fillRect l="-5063" r="-8861" b="-857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6556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00"/>
                            </p:stCondLst>
                            <p:childTnLst>
                              <p:par>
                                <p:cTn id="1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500"/>
                            </p:stCondLst>
                            <p:childTnLst>
                              <p:par>
                                <p:cTn id="1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33" grpId="0"/>
      <p:bldP spid="34" grpId="0"/>
      <p:bldP spid="35" grpId="0"/>
      <p:bldP spid="36" grpId="0"/>
      <p:bldP spid="37" grpId="0"/>
      <p:bldP spid="38" grpId="0"/>
      <p:bldP spid="39" grpId="0"/>
      <p:bldP spid="42" grpId="0"/>
      <p:bldP spid="43" grpId="0"/>
      <p:bldP spid="44" grpId="0"/>
      <p:bldP spid="45" grpId="0"/>
      <p:bldP spid="48" grpId="0"/>
      <p:bldP spid="51" grpId="0"/>
      <p:bldP spid="54" grpId="0"/>
      <p:bldP spid="55" grpId="0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2" grpId="0"/>
      <p:bldP spid="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Afbeelding 29">
            <a:extLst>
              <a:ext uri="{FF2B5EF4-FFF2-40B4-BE49-F238E27FC236}">
                <a16:creationId xmlns:a16="http://schemas.microsoft.com/office/drawing/2014/main" id="{FBE47552-BFFA-456B-92BF-F2293EC2A3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4207" y="1068673"/>
            <a:ext cx="3645256" cy="1655521"/>
          </a:xfrm>
          <a:prstGeom prst="rect">
            <a:avLst/>
          </a:prstGeom>
        </p:spPr>
      </p:pic>
      <p:sp>
        <p:nvSpPr>
          <p:cNvPr id="31" name="Rechthoek 30">
            <a:extLst>
              <a:ext uri="{FF2B5EF4-FFF2-40B4-BE49-F238E27FC236}">
                <a16:creationId xmlns:a16="http://schemas.microsoft.com/office/drawing/2014/main" id="{335AEEFB-7CE7-43D7-9442-984C7D253ED7}"/>
              </a:ext>
            </a:extLst>
          </p:cNvPr>
          <p:cNvSpPr/>
          <p:nvPr/>
        </p:nvSpPr>
        <p:spPr>
          <a:xfrm>
            <a:off x="8880343" y="1769267"/>
            <a:ext cx="346854" cy="190330"/>
          </a:xfrm>
          <a:prstGeom prst="rect">
            <a:avLst/>
          </a:prstGeom>
          <a:solidFill>
            <a:srgbClr val="FD6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Rechthoek 31">
            <a:extLst>
              <a:ext uri="{FF2B5EF4-FFF2-40B4-BE49-F238E27FC236}">
                <a16:creationId xmlns:a16="http://schemas.microsoft.com/office/drawing/2014/main" id="{B231D88D-60DC-434F-8D65-4DFA6D64F21D}"/>
              </a:ext>
            </a:extLst>
          </p:cNvPr>
          <p:cNvSpPr/>
          <p:nvPr/>
        </p:nvSpPr>
        <p:spPr>
          <a:xfrm>
            <a:off x="9451362" y="1759914"/>
            <a:ext cx="346854" cy="190330"/>
          </a:xfrm>
          <a:prstGeom prst="rect">
            <a:avLst/>
          </a:prstGeom>
          <a:solidFill>
            <a:srgbClr val="FD6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Rechthoek 32">
            <a:extLst>
              <a:ext uri="{FF2B5EF4-FFF2-40B4-BE49-F238E27FC236}">
                <a16:creationId xmlns:a16="http://schemas.microsoft.com/office/drawing/2014/main" id="{2D2A9D47-D4AA-4139-B401-42D7BF53DFC9}"/>
              </a:ext>
            </a:extLst>
          </p:cNvPr>
          <p:cNvSpPr/>
          <p:nvPr/>
        </p:nvSpPr>
        <p:spPr>
          <a:xfrm>
            <a:off x="8235693" y="2333259"/>
            <a:ext cx="470875" cy="172580"/>
          </a:xfrm>
          <a:prstGeom prst="rect">
            <a:avLst/>
          </a:prstGeom>
          <a:solidFill>
            <a:srgbClr val="FD91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>
            <a:extLst>
              <a:ext uri="{FF2B5EF4-FFF2-40B4-BE49-F238E27FC236}">
                <a16:creationId xmlns:a16="http://schemas.microsoft.com/office/drawing/2014/main" id="{7D96F8D8-3C30-48E2-9264-C02FCDE5378D}"/>
              </a:ext>
            </a:extLst>
          </p:cNvPr>
          <p:cNvSpPr/>
          <p:nvPr/>
        </p:nvSpPr>
        <p:spPr>
          <a:xfrm>
            <a:off x="9900060" y="2325237"/>
            <a:ext cx="470875" cy="172580"/>
          </a:xfrm>
          <a:prstGeom prst="rect">
            <a:avLst/>
          </a:prstGeom>
          <a:solidFill>
            <a:srgbClr val="FD91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Rechthoek 34">
            <a:extLst>
              <a:ext uri="{FF2B5EF4-FFF2-40B4-BE49-F238E27FC236}">
                <a16:creationId xmlns:a16="http://schemas.microsoft.com/office/drawing/2014/main" id="{794440FC-D43D-4EFC-A4AF-E826371E702A}"/>
              </a:ext>
            </a:extLst>
          </p:cNvPr>
          <p:cNvSpPr/>
          <p:nvPr/>
        </p:nvSpPr>
        <p:spPr>
          <a:xfrm>
            <a:off x="7688862" y="2241358"/>
            <a:ext cx="368968" cy="16525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Rechthoek 35">
            <a:extLst>
              <a:ext uri="{FF2B5EF4-FFF2-40B4-BE49-F238E27FC236}">
                <a16:creationId xmlns:a16="http://schemas.microsoft.com/office/drawing/2014/main" id="{C2CB5F39-C3A7-42D7-93B6-2D066D46E880}"/>
              </a:ext>
            </a:extLst>
          </p:cNvPr>
          <p:cNvSpPr/>
          <p:nvPr/>
        </p:nvSpPr>
        <p:spPr>
          <a:xfrm>
            <a:off x="10566704" y="2240735"/>
            <a:ext cx="368968" cy="16525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547B28BB-6619-49EF-B9DA-05AFB8CB3B05}"/>
              </a:ext>
            </a:extLst>
          </p:cNvPr>
          <p:cNvSpPr txBox="1"/>
          <p:nvPr/>
        </p:nvSpPr>
        <p:spPr>
          <a:xfrm>
            <a:off x="486383" y="554477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17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C59ED05B-3167-4C0F-BA9B-529AE5809F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093" y="1047982"/>
            <a:ext cx="6008065" cy="200527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4DB57A03-5EAE-4F80-A5A5-A890CF5CBFC4}"/>
                  </a:ext>
                </a:extLst>
              </p:cNvPr>
              <p:cNvSpPr txBox="1"/>
              <p:nvPr/>
            </p:nvSpPr>
            <p:spPr>
              <a:xfrm>
                <a:off x="9107607" y="2580392"/>
                <a:ext cx="387927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600" b="0" i="1" smtClean="0">
                          <a:latin typeface="Cambria Math" panose="02040503050406030204" pitchFamily="18" charset="0"/>
                        </a:rPr>
                        <m:t>180</m:t>
                      </m:r>
                    </m:oMath>
                  </m:oMathPara>
                </a14:m>
                <a:endParaRPr lang="nl-NL" sz="1600" dirty="0"/>
              </a:p>
            </p:txBody>
          </p:sp>
        </mc:Choice>
        <mc:Fallback xmlns="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4DB57A03-5EAE-4F80-A5A5-A890CF5CBF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7607" y="2580392"/>
                <a:ext cx="387927" cy="246221"/>
              </a:xfrm>
              <a:prstGeom prst="rect">
                <a:avLst/>
              </a:prstGeom>
              <a:blipFill>
                <a:blip r:embed="rId4"/>
                <a:stretch>
                  <a:fillRect l="-10938" r="-10938" b="-48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13C94262-6B97-4560-B1D9-76CEC31B6EDB}"/>
                  </a:ext>
                </a:extLst>
              </p:cNvPr>
              <p:cNvSpPr txBox="1"/>
              <p:nvPr/>
            </p:nvSpPr>
            <p:spPr>
              <a:xfrm>
                <a:off x="8556518" y="2580392"/>
                <a:ext cx="387927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600" b="0" i="1" smtClean="0">
                          <a:latin typeface="Cambria Math" panose="02040503050406030204" pitchFamily="18" charset="0"/>
                        </a:rPr>
                        <m:t>169</m:t>
                      </m:r>
                    </m:oMath>
                  </m:oMathPara>
                </a14:m>
                <a:endParaRPr lang="nl-NL" sz="1600" dirty="0"/>
              </a:p>
            </p:txBody>
          </p:sp>
        </mc:Choice>
        <mc:Fallback xmlns="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13C94262-6B97-4560-B1D9-76CEC31B6E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6518" y="2580392"/>
                <a:ext cx="387927" cy="246221"/>
              </a:xfrm>
              <a:prstGeom prst="rect">
                <a:avLst/>
              </a:prstGeom>
              <a:blipFill>
                <a:blip r:embed="rId5"/>
                <a:stretch>
                  <a:fillRect l="-12698" r="-11111" b="-48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66E1D0F8-087C-437A-880F-05ED5EA3245C}"/>
                  </a:ext>
                </a:extLst>
              </p:cNvPr>
              <p:cNvSpPr txBox="1"/>
              <p:nvPr/>
            </p:nvSpPr>
            <p:spPr>
              <a:xfrm>
                <a:off x="9679016" y="2580392"/>
                <a:ext cx="387927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600" b="0" i="1" smtClean="0">
                          <a:latin typeface="Cambria Math" panose="02040503050406030204" pitchFamily="18" charset="0"/>
                        </a:rPr>
                        <m:t>191</m:t>
                      </m:r>
                    </m:oMath>
                  </m:oMathPara>
                </a14:m>
                <a:endParaRPr lang="nl-NL" sz="1600" dirty="0"/>
              </a:p>
            </p:txBody>
          </p:sp>
        </mc:Choice>
        <mc:Fallback xmlns="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66E1D0F8-087C-437A-880F-05ED5EA324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9016" y="2580392"/>
                <a:ext cx="387927" cy="246221"/>
              </a:xfrm>
              <a:prstGeom prst="rect">
                <a:avLst/>
              </a:prstGeom>
              <a:blipFill>
                <a:blip r:embed="rId6"/>
                <a:stretch>
                  <a:fillRect l="-12698" r="-11111" b="-48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5909A333-9D23-4370-A7EA-646703085D55}"/>
                  </a:ext>
                </a:extLst>
              </p:cNvPr>
              <p:cNvSpPr txBox="1"/>
              <p:nvPr/>
            </p:nvSpPr>
            <p:spPr>
              <a:xfrm>
                <a:off x="10232224" y="2580392"/>
                <a:ext cx="387927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6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nl-NL" sz="1600" b="0" i="1" smtClean="0">
                          <a:latin typeface="Cambria Math" panose="02040503050406030204" pitchFamily="18" charset="0"/>
                        </a:rPr>
                        <m:t>02</m:t>
                      </m:r>
                    </m:oMath>
                  </m:oMathPara>
                </a14:m>
                <a:endParaRPr lang="nl-NL" sz="1600" dirty="0"/>
              </a:p>
            </p:txBody>
          </p:sp>
        </mc:Choice>
        <mc:Fallback xmlns="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5909A333-9D23-4370-A7EA-646703085D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2224" y="2580392"/>
                <a:ext cx="387927" cy="246221"/>
              </a:xfrm>
              <a:prstGeom prst="rect">
                <a:avLst/>
              </a:prstGeom>
              <a:blipFill>
                <a:blip r:embed="rId7"/>
                <a:stretch>
                  <a:fillRect l="-12698" r="-11111" b="-48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6BD3E25C-5E3E-4E68-9206-F641D540A728}"/>
                  </a:ext>
                </a:extLst>
              </p:cNvPr>
              <p:cNvSpPr txBox="1"/>
              <p:nvPr/>
            </p:nvSpPr>
            <p:spPr>
              <a:xfrm>
                <a:off x="10797533" y="2580392"/>
                <a:ext cx="387927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600" b="0" i="1" smtClean="0">
                          <a:latin typeface="Cambria Math" panose="02040503050406030204" pitchFamily="18" charset="0"/>
                        </a:rPr>
                        <m:t>213</m:t>
                      </m:r>
                    </m:oMath>
                  </m:oMathPara>
                </a14:m>
                <a:endParaRPr lang="nl-NL" sz="1600" dirty="0"/>
              </a:p>
            </p:txBody>
          </p:sp>
        </mc:Choice>
        <mc:Fallback xmlns="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6BD3E25C-5E3E-4E68-9206-F641D540A7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7533" y="2580392"/>
                <a:ext cx="387927" cy="246221"/>
              </a:xfrm>
              <a:prstGeom prst="rect">
                <a:avLst/>
              </a:prstGeom>
              <a:blipFill>
                <a:blip r:embed="rId8"/>
                <a:stretch>
                  <a:fillRect l="-10938" r="-10938" b="-48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1C3CBDF6-8ED7-4B25-9FBD-0F48ED29C20A}"/>
                  </a:ext>
                </a:extLst>
              </p:cNvPr>
              <p:cNvSpPr txBox="1"/>
              <p:nvPr/>
            </p:nvSpPr>
            <p:spPr>
              <a:xfrm>
                <a:off x="7985109" y="2580391"/>
                <a:ext cx="387927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600" b="0" i="1" smtClean="0">
                          <a:latin typeface="Cambria Math" panose="02040503050406030204" pitchFamily="18" charset="0"/>
                        </a:rPr>
                        <m:t>158</m:t>
                      </m:r>
                    </m:oMath>
                  </m:oMathPara>
                </a14:m>
                <a:endParaRPr lang="nl-NL" sz="1600" dirty="0"/>
              </a:p>
            </p:txBody>
          </p:sp>
        </mc:Choice>
        <mc:Fallback xmlns="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1C3CBDF6-8ED7-4B25-9FBD-0F48ED29C2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5109" y="2580391"/>
                <a:ext cx="387927" cy="246221"/>
              </a:xfrm>
              <a:prstGeom prst="rect">
                <a:avLst/>
              </a:prstGeom>
              <a:blipFill>
                <a:blip r:embed="rId9"/>
                <a:stretch>
                  <a:fillRect l="-12500" r="-10938" b="-48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53DD9A21-BF79-4E15-9914-CFB850412C4C}"/>
                  </a:ext>
                </a:extLst>
              </p:cNvPr>
              <p:cNvSpPr txBox="1"/>
              <p:nvPr/>
            </p:nvSpPr>
            <p:spPr>
              <a:xfrm>
                <a:off x="7439933" y="2580391"/>
                <a:ext cx="387927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600" b="0" i="1" smtClean="0">
                          <a:latin typeface="Cambria Math" panose="02040503050406030204" pitchFamily="18" charset="0"/>
                        </a:rPr>
                        <m:t>147</m:t>
                      </m:r>
                    </m:oMath>
                  </m:oMathPara>
                </a14:m>
                <a:endParaRPr lang="nl-NL" sz="1600" dirty="0"/>
              </a:p>
            </p:txBody>
          </p:sp>
        </mc:Choice>
        <mc:Fallback xmlns="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53DD9A21-BF79-4E15-9914-CFB850412C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9933" y="2580391"/>
                <a:ext cx="387927" cy="246221"/>
              </a:xfrm>
              <a:prstGeom prst="rect">
                <a:avLst/>
              </a:prstGeom>
              <a:blipFill>
                <a:blip r:embed="rId10"/>
                <a:stretch>
                  <a:fillRect l="-10938" r="-10938" b="-48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kstvak 15">
            <a:extLst>
              <a:ext uri="{FF2B5EF4-FFF2-40B4-BE49-F238E27FC236}">
                <a16:creationId xmlns:a16="http://schemas.microsoft.com/office/drawing/2014/main" id="{49823D5E-6B72-4E44-9510-53DBB3728E66}"/>
              </a:ext>
            </a:extLst>
          </p:cNvPr>
          <p:cNvSpPr txBox="1"/>
          <p:nvPr/>
        </p:nvSpPr>
        <p:spPr>
          <a:xfrm>
            <a:off x="486383" y="351536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5ED21649-C0D3-4097-A87D-A7138440D61A}"/>
                  </a:ext>
                </a:extLst>
              </p:cNvPr>
              <p:cNvSpPr txBox="1"/>
              <p:nvPr/>
            </p:nvSpPr>
            <p:spPr>
              <a:xfrm>
                <a:off x="902338" y="3561526"/>
                <a:ext cx="310501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13,5%+34%+34%=81,5%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5ED21649-C0D3-4097-A87D-A7138440D6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338" y="3561526"/>
                <a:ext cx="3105017" cy="276999"/>
              </a:xfrm>
              <a:prstGeom prst="rect">
                <a:avLst/>
              </a:prstGeom>
              <a:blipFill>
                <a:blip r:embed="rId11"/>
                <a:stretch>
                  <a:fillRect l="-1179" r="-1768" b="-130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kstvak 17">
            <a:extLst>
              <a:ext uri="{FF2B5EF4-FFF2-40B4-BE49-F238E27FC236}">
                <a16:creationId xmlns:a16="http://schemas.microsoft.com/office/drawing/2014/main" id="{E1A4D262-B089-4C25-A3C4-FC3B100DBCE6}"/>
              </a:ext>
            </a:extLst>
          </p:cNvPr>
          <p:cNvSpPr txBox="1"/>
          <p:nvPr/>
        </p:nvSpPr>
        <p:spPr>
          <a:xfrm>
            <a:off x="486383" y="4822525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0AB7D3EB-07B4-4290-9C4E-F5E6CE4239C2}"/>
                  </a:ext>
                </a:extLst>
              </p:cNvPr>
              <p:cNvSpPr txBox="1"/>
              <p:nvPr/>
            </p:nvSpPr>
            <p:spPr>
              <a:xfrm>
                <a:off x="902338" y="4868690"/>
                <a:ext cx="20149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0%+34%=84%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0AB7D3EB-07B4-4290-9C4E-F5E6CE4239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338" y="4868690"/>
                <a:ext cx="2014975" cy="276999"/>
              </a:xfrm>
              <a:prstGeom prst="rect">
                <a:avLst/>
              </a:prstGeom>
              <a:blipFill>
                <a:blip r:embed="rId12"/>
                <a:stretch>
                  <a:fillRect l="-2417" r="-3021" b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40D552EA-F830-43F6-A24C-B369CEC89F0D}"/>
                  </a:ext>
                </a:extLst>
              </p:cNvPr>
              <p:cNvSpPr txBox="1"/>
              <p:nvPr/>
            </p:nvSpPr>
            <p:spPr>
              <a:xfrm>
                <a:off x="902338" y="3953216"/>
                <a:ext cx="21576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0,815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∙5000=4075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40D552EA-F830-43F6-A24C-B369CEC89F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338" y="3953216"/>
                <a:ext cx="2157642" cy="276999"/>
              </a:xfrm>
              <a:prstGeom prst="rect">
                <a:avLst/>
              </a:prstGeom>
              <a:blipFill>
                <a:blip r:embed="rId13"/>
                <a:stretch>
                  <a:fillRect l="-847" r="-141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6157FB74-CAEB-4ADA-85D1-81DE60DF94E1}"/>
                  </a:ext>
                </a:extLst>
              </p:cNvPr>
              <p:cNvSpPr txBox="1"/>
              <p:nvPr/>
            </p:nvSpPr>
            <p:spPr>
              <a:xfrm>
                <a:off x="852189" y="4344906"/>
                <a:ext cx="24375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Ongeveer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𝟒𝟎𝟕𝟓</m:t>
                    </m:r>
                  </m:oMath>
                </a14:m>
                <a:r>
                  <a:rPr lang="nl-NL" b="1" dirty="0"/>
                  <a:t> appels</a:t>
                </a:r>
              </a:p>
            </p:txBody>
          </p:sp>
        </mc:Choice>
        <mc:Fallback xmlns="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6157FB74-CAEB-4ADA-85D1-81DE60DF94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189" y="4344906"/>
                <a:ext cx="2437527" cy="369332"/>
              </a:xfrm>
              <a:prstGeom prst="rect">
                <a:avLst/>
              </a:prstGeom>
              <a:blipFill>
                <a:blip r:embed="rId14"/>
                <a:stretch>
                  <a:fillRect l="-2250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C9428587-388E-4A5B-B54A-59956A488A60}"/>
                  </a:ext>
                </a:extLst>
              </p:cNvPr>
              <p:cNvSpPr txBox="1"/>
              <p:nvPr/>
            </p:nvSpPr>
            <p:spPr>
              <a:xfrm>
                <a:off x="902338" y="5259501"/>
                <a:ext cx="198131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0,84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∙5000=4200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C9428587-388E-4A5B-B54A-59956A488A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338" y="5259501"/>
                <a:ext cx="1981312" cy="276999"/>
              </a:xfrm>
              <a:prstGeom prst="rect">
                <a:avLst/>
              </a:prstGeom>
              <a:blipFill>
                <a:blip r:embed="rId15"/>
                <a:stretch>
                  <a:fillRect l="-2154" r="-2769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4574DFB6-0E66-4AEF-8A05-D0ED432E33A0}"/>
                  </a:ext>
                </a:extLst>
              </p:cNvPr>
              <p:cNvSpPr txBox="1"/>
              <p:nvPr/>
            </p:nvSpPr>
            <p:spPr>
              <a:xfrm>
                <a:off x="844909" y="5656295"/>
                <a:ext cx="23846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Ongeveer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𝟒𝟐𝟎𝟎</m:t>
                    </m:r>
                  </m:oMath>
                </a14:m>
                <a:r>
                  <a:rPr lang="nl-NL" b="1" dirty="0"/>
                  <a:t> appels</a:t>
                </a:r>
              </a:p>
            </p:txBody>
          </p:sp>
        </mc:Choice>
        <mc:Fallback xmlns="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4574DFB6-0E66-4AEF-8A05-D0ED432E33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909" y="5656295"/>
                <a:ext cx="2384627" cy="369332"/>
              </a:xfrm>
              <a:prstGeom prst="rect">
                <a:avLst/>
              </a:prstGeom>
              <a:blipFill>
                <a:blip r:embed="rId16"/>
                <a:stretch>
                  <a:fillRect l="-2302" t="-10000" r="-1535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BCEBD7FC-8E27-4E03-860C-759D87A9BC1C}"/>
              </a:ext>
            </a:extLst>
          </p:cNvPr>
          <p:cNvCxnSpPr/>
          <p:nvPr/>
        </p:nvCxnSpPr>
        <p:spPr>
          <a:xfrm>
            <a:off x="5069840" y="3439606"/>
            <a:ext cx="0" cy="275799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kstvak 25">
            <a:extLst>
              <a:ext uri="{FF2B5EF4-FFF2-40B4-BE49-F238E27FC236}">
                <a16:creationId xmlns:a16="http://schemas.microsoft.com/office/drawing/2014/main" id="{B7970861-E591-4039-96A5-DE0662158769}"/>
              </a:ext>
            </a:extLst>
          </p:cNvPr>
          <p:cNvSpPr txBox="1"/>
          <p:nvPr/>
        </p:nvSpPr>
        <p:spPr>
          <a:xfrm>
            <a:off x="5242560" y="3515360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84364384-95FB-4340-9676-BC883AEA8BCE}"/>
                  </a:ext>
                </a:extLst>
              </p:cNvPr>
              <p:cNvSpPr txBox="1"/>
              <p:nvPr/>
            </p:nvSpPr>
            <p:spPr>
              <a:xfrm>
                <a:off x="5721321" y="3427175"/>
                <a:ext cx="2135200" cy="5260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125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5000</m:t>
                          </m:r>
                        </m:den>
                      </m:f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100%=2,5%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84364384-95FB-4340-9676-BC883AEA8B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1321" y="3427175"/>
                <a:ext cx="2135200" cy="52604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05BDD986-A5D2-4BB1-9E3A-999E1E256DBB}"/>
                  </a:ext>
                </a:extLst>
              </p:cNvPr>
              <p:cNvSpPr txBox="1"/>
              <p:nvPr/>
            </p:nvSpPr>
            <p:spPr>
              <a:xfrm>
                <a:off x="5637927" y="4216338"/>
                <a:ext cx="50822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zwaarste 125 appels wegen meer dan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𝟐𝟎𝟐</m:t>
                    </m:r>
                  </m:oMath>
                </a14:m>
                <a:r>
                  <a:rPr lang="nl-NL" b="1" dirty="0"/>
                  <a:t> gram</a:t>
                </a:r>
              </a:p>
            </p:txBody>
          </p:sp>
        </mc:Choice>
        <mc:Fallback xmlns="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05BDD986-A5D2-4BB1-9E3A-999E1E256D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7927" y="4216338"/>
                <a:ext cx="5082289" cy="369332"/>
              </a:xfrm>
              <a:prstGeom prst="rect">
                <a:avLst/>
              </a:prstGeom>
              <a:blipFill>
                <a:blip r:embed="rId18"/>
                <a:stretch>
                  <a:fillRect l="-1079" t="-10000" r="-24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kstvak 28">
            <a:extLst>
              <a:ext uri="{FF2B5EF4-FFF2-40B4-BE49-F238E27FC236}">
                <a16:creationId xmlns:a16="http://schemas.microsoft.com/office/drawing/2014/main" id="{96CD420D-304C-4B9A-A896-C8A13FB6924C}"/>
              </a:ext>
            </a:extLst>
          </p:cNvPr>
          <p:cNvSpPr txBox="1"/>
          <p:nvPr/>
        </p:nvSpPr>
        <p:spPr>
          <a:xfrm>
            <a:off x="11362842" y="2272614"/>
            <a:ext cx="557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gram</a:t>
            </a:r>
          </a:p>
        </p:txBody>
      </p:sp>
      <p:cxnSp>
        <p:nvCxnSpPr>
          <p:cNvPr id="38" name="Rechte verbindingslijn 37">
            <a:extLst>
              <a:ext uri="{FF2B5EF4-FFF2-40B4-BE49-F238E27FC236}">
                <a16:creationId xmlns:a16="http://schemas.microsoft.com/office/drawing/2014/main" id="{A1ACB492-0A4D-46EE-8D79-7B45593CC186}"/>
              </a:ext>
            </a:extLst>
          </p:cNvPr>
          <p:cNvCxnSpPr/>
          <p:nvPr/>
        </p:nvCxnSpPr>
        <p:spPr>
          <a:xfrm flipV="1">
            <a:off x="8735752" y="901112"/>
            <a:ext cx="0" cy="83610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>
            <a:extLst>
              <a:ext uri="{FF2B5EF4-FFF2-40B4-BE49-F238E27FC236}">
                <a16:creationId xmlns:a16="http://schemas.microsoft.com/office/drawing/2014/main" id="{B52B5D87-7881-4636-9651-E71AD171ECAB}"/>
              </a:ext>
            </a:extLst>
          </p:cNvPr>
          <p:cNvCxnSpPr/>
          <p:nvPr/>
        </p:nvCxnSpPr>
        <p:spPr>
          <a:xfrm flipV="1">
            <a:off x="9851191" y="901112"/>
            <a:ext cx="0" cy="83610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met pijl 40">
            <a:extLst>
              <a:ext uri="{FF2B5EF4-FFF2-40B4-BE49-F238E27FC236}">
                <a16:creationId xmlns:a16="http://schemas.microsoft.com/office/drawing/2014/main" id="{FCDFC88F-A494-4111-9197-7906BB727DCB}"/>
              </a:ext>
            </a:extLst>
          </p:cNvPr>
          <p:cNvCxnSpPr/>
          <p:nvPr/>
        </p:nvCxnSpPr>
        <p:spPr>
          <a:xfrm>
            <a:off x="8788903" y="923809"/>
            <a:ext cx="1019717" cy="0"/>
          </a:xfrm>
          <a:prstGeom prst="straightConnector1">
            <a:avLst/>
          </a:prstGeom>
          <a:ln w="15875"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7CC33395-0C1D-403C-BBB4-7F033153B2DF}"/>
                  </a:ext>
                </a:extLst>
              </p:cNvPr>
              <p:cNvSpPr txBox="1"/>
              <p:nvPr/>
            </p:nvSpPr>
            <p:spPr>
              <a:xfrm>
                <a:off x="9041479" y="659281"/>
                <a:ext cx="45685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6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68%</m:t>
                      </m:r>
                    </m:oMath>
                  </m:oMathPara>
                </a14:m>
                <a:endParaRPr lang="nl-NL" sz="16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7CC33395-0C1D-403C-BBB4-7F033153B2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1479" y="659281"/>
                <a:ext cx="456856" cy="246221"/>
              </a:xfrm>
              <a:prstGeom prst="rect">
                <a:avLst/>
              </a:prstGeom>
              <a:blipFill>
                <a:blip r:embed="rId19"/>
                <a:stretch>
                  <a:fillRect l="-10667" r="-10667" b="-121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Rechte verbindingslijn 43">
            <a:extLst>
              <a:ext uri="{FF2B5EF4-FFF2-40B4-BE49-F238E27FC236}">
                <a16:creationId xmlns:a16="http://schemas.microsoft.com/office/drawing/2014/main" id="{6A024D93-65A2-4D3C-AFCC-5EC82805B80F}"/>
              </a:ext>
            </a:extLst>
          </p:cNvPr>
          <p:cNvCxnSpPr>
            <a:cxnSpLocks/>
          </p:cNvCxnSpPr>
          <p:nvPr/>
        </p:nvCxnSpPr>
        <p:spPr>
          <a:xfrm flipV="1">
            <a:off x="8189231" y="477520"/>
            <a:ext cx="0" cy="190013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45">
            <a:extLst>
              <a:ext uri="{FF2B5EF4-FFF2-40B4-BE49-F238E27FC236}">
                <a16:creationId xmlns:a16="http://schemas.microsoft.com/office/drawing/2014/main" id="{61F5D9B0-872B-4398-891C-8BC5B85E2543}"/>
              </a:ext>
            </a:extLst>
          </p:cNvPr>
          <p:cNvCxnSpPr>
            <a:cxnSpLocks/>
          </p:cNvCxnSpPr>
          <p:nvPr/>
        </p:nvCxnSpPr>
        <p:spPr>
          <a:xfrm flipV="1">
            <a:off x="10436618" y="477520"/>
            <a:ext cx="0" cy="190013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met pijl 47">
            <a:extLst>
              <a:ext uri="{FF2B5EF4-FFF2-40B4-BE49-F238E27FC236}">
                <a16:creationId xmlns:a16="http://schemas.microsoft.com/office/drawing/2014/main" id="{C0EA699B-FBBC-4240-9BF4-7427D9BC7269}"/>
              </a:ext>
            </a:extLst>
          </p:cNvPr>
          <p:cNvCxnSpPr/>
          <p:nvPr/>
        </p:nvCxnSpPr>
        <p:spPr>
          <a:xfrm>
            <a:off x="8215373" y="477520"/>
            <a:ext cx="2200925" cy="0"/>
          </a:xfrm>
          <a:prstGeom prst="straightConnector1">
            <a:avLst/>
          </a:prstGeom>
          <a:ln w="15875"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kstvak 48">
                <a:extLst>
                  <a:ext uri="{FF2B5EF4-FFF2-40B4-BE49-F238E27FC236}">
                    <a16:creationId xmlns:a16="http://schemas.microsoft.com/office/drawing/2014/main" id="{014CEA43-AA78-4A8F-9D59-9FCBCFF341F9}"/>
                  </a:ext>
                </a:extLst>
              </p:cNvPr>
              <p:cNvSpPr txBox="1"/>
              <p:nvPr/>
            </p:nvSpPr>
            <p:spPr>
              <a:xfrm>
                <a:off x="9041479" y="210766"/>
                <a:ext cx="45685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6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95%</m:t>
                      </m:r>
                    </m:oMath>
                  </m:oMathPara>
                </a14:m>
                <a:endParaRPr lang="nl-NL" sz="16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49" name="Tekstvak 48">
                <a:extLst>
                  <a:ext uri="{FF2B5EF4-FFF2-40B4-BE49-F238E27FC236}">
                    <a16:creationId xmlns:a16="http://schemas.microsoft.com/office/drawing/2014/main" id="{014CEA43-AA78-4A8F-9D59-9FCBCFF341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1479" y="210766"/>
                <a:ext cx="456856" cy="246221"/>
              </a:xfrm>
              <a:prstGeom prst="rect">
                <a:avLst/>
              </a:prstGeom>
              <a:blipFill>
                <a:blip r:embed="rId20"/>
                <a:stretch>
                  <a:fillRect l="-12000" r="-10667" b="-15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kstvak 49">
                <a:extLst>
                  <a:ext uri="{FF2B5EF4-FFF2-40B4-BE49-F238E27FC236}">
                    <a16:creationId xmlns:a16="http://schemas.microsoft.com/office/drawing/2014/main" id="{675DD49D-D6C6-42B7-A8DD-F1A93B7A9A3F}"/>
                  </a:ext>
                </a:extLst>
              </p:cNvPr>
              <p:cNvSpPr txBox="1"/>
              <p:nvPr/>
            </p:nvSpPr>
            <p:spPr>
              <a:xfrm>
                <a:off x="10746113" y="1042165"/>
                <a:ext cx="67524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=180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50" name="Tekstvak 49">
                <a:extLst>
                  <a:ext uri="{FF2B5EF4-FFF2-40B4-BE49-F238E27FC236}">
                    <a16:creationId xmlns:a16="http://schemas.microsoft.com/office/drawing/2014/main" id="{675DD49D-D6C6-42B7-A8DD-F1A93B7A9A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46113" y="1042165"/>
                <a:ext cx="675248" cy="215444"/>
              </a:xfrm>
              <a:prstGeom prst="rect">
                <a:avLst/>
              </a:prstGeom>
              <a:blipFill>
                <a:blip r:embed="rId21"/>
                <a:stretch>
                  <a:fillRect l="-6306" r="-4505" b="-2285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kstvak 50">
                <a:extLst>
                  <a:ext uri="{FF2B5EF4-FFF2-40B4-BE49-F238E27FC236}">
                    <a16:creationId xmlns:a16="http://schemas.microsoft.com/office/drawing/2014/main" id="{E50CAE9E-A418-4EA2-AC70-A37F8A30633F}"/>
                  </a:ext>
                </a:extLst>
              </p:cNvPr>
              <p:cNvSpPr txBox="1"/>
              <p:nvPr/>
            </p:nvSpPr>
            <p:spPr>
              <a:xfrm>
                <a:off x="10747543" y="1355062"/>
                <a:ext cx="58342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=11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51" name="Tekstvak 50">
                <a:extLst>
                  <a:ext uri="{FF2B5EF4-FFF2-40B4-BE49-F238E27FC236}">
                    <a16:creationId xmlns:a16="http://schemas.microsoft.com/office/drawing/2014/main" id="{E50CAE9E-A418-4EA2-AC70-A37F8A3063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47543" y="1355062"/>
                <a:ext cx="583428" cy="215444"/>
              </a:xfrm>
              <a:prstGeom prst="rect">
                <a:avLst/>
              </a:prstGeom>
              <a:blipFill>
                <a:blip r:embed="rId22"/>
                <a:stretch>
                  <a:fillRect l="-3125" r="-6250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5" name="Groep 54">
            <a:extLst>
              <a:ext uri="{FF2B5EF4-FFF2-40B4-BE49-F238E27FC236}">
                <a16:creationId xmlns:a16="http://schemas.microsoft.com/office/drawing/2014/main" id="{3A3E18EC-9DD3-4307-91E9-F021DCAE00C8}"/>
              </a:ext>
            </a:extLst>
          </p:cNvPr>
          <p:cNvGrpSpPr/>
          <p:nvPr/>
        </p:nvGrpSpPr>
        <p:grpSpPr>
          <a:xfrm>
            <a:off x="8750481" y="1498064"/>
            <a:ext cx="565354" cy="239153"/>
            <a:chOff x="8750481" y="1498064"/>
            <a:chExt cx="565354" cy="239153"/>
          </a:xfrm>
        </p:grpSpPr>
        <p:cxnSp>
          <p:nvCxnSpPr>
            <p:cNvPr id="53" name="Rechte verbindingslijn met pijl 52">
              <a:extLst>
                <a:ext uri="{FF2B5EF4-FFF2-40B4-BE49-F238E27FC236}">
                  <a16:creationId xmlns:a16="http://schemas.microsoft.com/office/drawing/2014/main" id="{F30EE2F1-45BA-429C-8384-F7EE15536D21}"/>
                </a:ext>
              </a:extLst>
            </p:cNvPr>
            <p:cNvCxnSpPr/>
            <p:nvPr/>
          </p:nvCxnSpPr>
          <p:spPr>
            <a:xfrm>
              <a:off x="8750481" y="1737217"/>
              <a:ext cx="565354" cy="0"/>
            </a:xfrm>
            <a:prstGeom prst="straightConnector1">
              <a:avLst/>
            </a:prstGeom>
            <a:ln w="158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Tekstvak 53">
                  <a:extLst>
                    <a:ext uri="{FF2B5EF4-FFF2-40B4-BE49-F238E27FC236}">
                      <a16:creationId xmlns:a16="http://schemas.microsoft.com/office/drawing/2014/main" id="{3FF70402-767B-4453-BA04-BCD15AD775B1}"/>
                    </a:ext>
                  </a:extLst>
                </p:cNvPr>
                <p:cNvSpPr txBox="1"/>
                <p:nvPr/>
              </p:nvSpPr>
              <p:spPr>
                <a:xfrm>
                  <a:off x="8953349" y="1498064"/>
                  <a:ext cx="150233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oMath>
                    </m:oMathPara>
                  </a14:m>
                  <a:endParaRPr lang="nl-NL" sz="1400" dirty="0"/>
                </a:p>
              </p:txBody>
            </p:sp>
          </mc:Choice>
          <mc:Fallback xmlns="">
            <p:sp>
              <p:nvSpPr>
                <p:cNvPr id="54" name="Tekstvak 53">
                  <a:extLst>
                    <a:ext uri="{FF2B5EF4-FFF2-40B4-BE49-F238E27FC236}">
                      <a16:creationId xmlns:a16="http://schemas.microsoft.com/office/drawing/2014/main" id="{3FF70402-767B-4453-BA04-BCD15AD775B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53349" y="1498064"/>
                  <a:ext cx="150233" cy="215444"/>
                </a:xfrm>
                <a:prstGeom prst="rect">
                  <a:avLst/>
                </a:prstGeom>
                <a:blipFill>
                  <a:blip r:embed="rId23"/>
                  <a:stretch>
                    <a:fillRect l="-20833" r="-12500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6" name="Groep 55">
            <a:extLst>
              <a:ext uri="{FF2B5EF4-FFF2-40B4-BE49-F238E27FC236}">
                <a16:creationId xmlns:a16="http://schemas.microsoft.com/office/drawing/2014/main" id="{6E0BACA8-C0A4-4A82-8240-78A599BC8D18}"/>
              </a:ext>
            </a:extLst>
          </p:cNvPr>
          <p:cNvGrpSpPr/>
          <p:nvPr/>
        </p:nvGrpSpPr>
        <p:grpSpPr>
          <a:xfrm>
            <a:off x="9900012" y="1498064"/>
            <a:ext cx="565354" cy="239153"/>
            <a:chOff x="8750481" y="1498064"/>
            <a:chExt cx="565354" cy="239153"/>
          </a:xfrm>
        </p:grpSpPr>
        <p:cxnSp>
          <p:nvCxnSpPr>
            <p:cNvPr id="57" name="Rechte verbindingslijn met pijl 56">
              <a:extLst>
                <a:ext uri="{FF2B5EF4-FFF2-40B4-BE49-F238E27FC236}">
                  <a16:creationId xmlns:a16="http://schemas.microsoft.com/office/drawing/2014/main" id="{2945D3C7-58AF-4F6B-B3E9-598908CA886F}"/>
                </a:ext>
              </a:extLst>
            </p:cNvPr>
            <p:cNvCxnSpPr/>
            <p:nvPr/>
          </p:nvCxnSpPr>
          <p:spPr>
            <a:xfrm>
              <a:off x="8750481" y="1737217"/>
              <a:ext cx="565354" cy="0"/>
            </a:xfrm>
            <a:prstGeom prst="straightConnector1">
              <a:avLst/>
            </a:prstGeom>
            <a:ln w="158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Tekstvak 57">
                  <a:extLst>
                    <a:ext uri="{FF2B5EF4-FFF2-40B4-BE49-F238E27FC236}">
                      <a16:creationId xmlns:a16="http://schemas.microsoft.com/office/drawing/2014/main" id="{0264BC5E-BE4A-4017-A23A-884EF253D1B1}"/>
                    </a:ext>
                  </a:extLst>
                </p:cNvPr>
                <p:cNvSpPr txBox="1"/>
                <p:nvPr/>
              </p:nvSpPr>
              <p:spPr>
                <a:xfrm>
                  <a:off x="8953349" y="1498064"/>
                  <a:ext cx="150233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oMath>
                    </m:oMathPara>
                  </a14:m>
                  <a:endParaRPr lang="nl-NL" sz="1400" dirty="0"/>
                </a:p>
              </p:txBody>
            </p:sp>
          </mc:Choice>
          <mc:Fallback xmlns="">
            <p:sp>
              <p:nvSpPr>
                <p:cNvPr id="58" name="Tekstvak 57">
                  <a:extLst>
                    <a:ext uri="{FF2B5EF4-FFF2-40B4-BE49-F238E27FC236}">
                      <a16:creationId xmlns:a16="http://schemas.microsoft.com/office/drawing/2014/main" id="{0264BC5E-BE4A-4017-A23A-884EF253D1B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53349" y="1498064"/>
                  <a:ext cx="150233" cy="215444"/>
                </a:xfrm>
                <a:prstGeom prst="rect">
                  <a:avLst/>
                </a:prstGeom>
                <a:blipFill>
                  <a:blip r:embed="rId24"/>
                  <a:stretch>
                    <a:fillRect l="-16000" r="-12000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9" name="Groep 58">
            <a:extLst>
              <a:ext uri="{FF2B5EF4-FFF2-40B4-BE49-F238E27FC236}">
                <a16:creationId xmlns:a16="http://schemas.microsoft.com/office/drawing/2014/main" id="{868586EB-3CEF-4D6D-A043-855ACC3728B4}"/>
              </a:ext>
            </a:extLst>
          </p:cNvPr>
          <p:cNvGrpSpPr/>
          <p:nvPr/>
        </p:nvGrpSpPr>
        <p:grpSpPr>
          <a:xfrm>
            <a:off x="9319397" y="1498064"/>
            <a:ext cx="565354" cy="239153"/>
            <a:chOff x="8750481" y="1498064"/>
            <a:chExt cx="565354" cy="239153"/>
          </a:xfrm>
        </p:grpSpPr>
        <p:cxnSp>
          <p:nvCxnSpPr>
            <p:cNvPr id="60" name="Rechte verbindingslijn met pijl 59">
              <a:extLst>
                <a:ext uri="{FF2B5EF4-FFF2-40B4-BE49-F238E27FC236}">
                  <a16:creationId xmlns:a16="http://schemas.microsoft.com/office/drawing/2014/main" id="{4719D64D-E21C-45BF-91B7-438652112062}"/>
                </a:ext>
              </a:extLst>
            </p:cNvPr>
            <p:cNvCxnSpPr/>
            <p:nvPr/>
          </p:nvCxnSpPr>
          <p:spPr>
            <a:xfrm>
              <a:off x="8750481" y="1737217"/>
              <a:ext cx="565354" cy="0"/>
            </a:xfrm>
            <a:prstGeom prst="straightConnector1">
              <a:avLst/>
            </a:prstGeom>
            <a:ln w="158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Tekstvak 60">
                  <a:extLst>
                    <a:ext uri="{FF2B5EF4-FFF2-40B4-BE49-F238E27FC236}">
                      <a16:creationId xmlns:a16="http://schemas.microsoft.com/office/drawing/2014/main" id="{6CCFD3E4-0368-4C64-AECE-587A3F67F7B3}"/>
                    </a:ext>
                  </a:extLst>
                </p:cNvPr>
                <p:cNvSpPr txBox="1"/>
                <p:nvPr/>
              </p:nvSpPr>
              <p:spPr>
                <a:xfrm>
                  <a:off x="8953349" y="1498064"/>
                  <a:ext cx="150233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oMath>
                    </m:oMathPara>
                  </a14:m>
                  <a:endParaRPr lang="nl-NL" sz="1400" dirty="0"/>
                </a:p>
              </p:txBody>
            </p:sp>
          </mc:Choice>
          <mc:Fallback xmlns="">
            <p:sp>
              <p:nvSpPr>
                <p:cNvPr id="61" name="Tekstvak 60">
                  <a:extLst>
                    <a:ext uri="{FF2B5EF4-FFF2-40B4-BE49-F238E27FC236}">
                      <a16:creationId xmlns:a16="http://schemas.microsoft.com/office/drawing/2014/main" id="{6CCFD3E4-0368-4C64-AECE-587A3F67F7B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53349" y="1498064"/>
                  <a:ext cx="150233" cy="215444"/>
                </a:xfrm>
                <a:prstGeom prst="rect">
                  <a:avLst/>
                </a:prstGeom>
                <a:blipFill>
                  <a:blip r:embed="rId24"/>
                  <a:stretch>
                    <a:fillRect l="-16000" r="-12000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2" name="Groep 61">
            <a:extLst>
              <a:ext uri="{FF2B5EF4-FFF2-40B4-BE49-F238E27FC236}">
                <a16:creationId xmlns:a16="http://schemas.microsoft.com/office/drawing/2014/main" id="{50DBAA36-EF08-4DA0-9932-4E98F0CC57E2}"/>
              </a:ext>
            </a:extLst>
          </p:cNvPr>
          <p:cNvGrpSpPr/>
          <p:nvPr/>
        </p:nvGrpSpPr>
        <p:grpSpPr>
          <a:xfrm>
            <a:off x="8174967" y="1498064"/>
            <a:ext cx="565354" cy="239153"/>
            <a:chOff x="8750481" y="1498064"/>
            <a:chExt cx="565354" cy="239153"/>
          </a:xfrm>
        </p:grpSpPr>
        <p:cxnSp>
          <p:nvCxnSpPr>
            <p:cNvPr id="63" name="Rechte verbindingslijn met pijl 62">
              <a:extLst>
                <a:ext uri="{FF2B5EF4-FFF2-40B4-BE49-F238E27FC236}">
                  <a16:creationId xmlns:a16="http://schemas.microsoft.com/office/drawing/2014/main" id="{0471FBF2-FFAE-45A1-B604-FED2711E1EFF}"/>
                </a:ext>
              </a:extLst>
            </p:cNvPr>
            <p:cNvCxnSpPr/>
            <p:nvPr/>
          </p:nvCxnSpPr>
          <p:spPr>
            <a:xfrm>
              <a:off x="8750481" y="1737217"/>
              <a:ext cx="565354" cy="0"/>
            </a:xfrm>
            <a:prstGeom prst="straightConnector1">
              <a:avLst/>
            </a:prstGeom>
            <a:ln w="158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kstvak 63">
                  <a:extLst>
                    <a:ext uri="{FF2B5EF4-FFF2-40B4-BE49-F238E27FC236}">
                      <a16:creationId xmlns:a16="http://schemas.microsoft.com/office/drawing/2014/main" id="{EF9C83EA-4310-4986-9ED7-8E06175E46D1}"/>
                    </a:ext>
                  </a:extLst>
                </p:cNvPr>
                <p:cNvSpPr txBox="1"/>
                <p:nvPr/>
              </p:nvSpPr>
              <p:spPr>
                <a:xfrm>
                  <a:off x="8953349" y="1498064"/>
                  <a:ext cx="150233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nl-NL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oMath>
                    </m:oMathPara>
                  </a14:m>
                  <a:endParaRPr lang="nl-NL" sz="1400" dirty="0"/>
                </a:p>
              </p:txBody>
            </p:sp>
          </mc:Choice>
          <mc:Fallback xmlns="">
            <p:sp>
              <p:nvSpPr>
                <p:cNvPr id="64" name="Tekstvak 63">
                  <a:extLst>
                    <a:ext uri="{FF2B5EF4-FFF2-40B4-BE49-F238E27FC236}">
                      <a16:creationId xmlns:a16="http://schemas.microsoft.com/office/drawing/2014/main" id="{EF9C83EA-4310-4986-9ED7-8E06175E46D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53349" y="1498064"/>
                  <a:ext cx="150233" cy="215444"/>
                </a:xfrm>
                <a:prstGeom prst="rect">
                  <a:avLst/>
                </a:prstGeom>
                <a:blipFill>
                  <a:blip r:embed="rId24"/>
                  <a:stretch>
                    <a:fillRect l="-16000" r="-12000"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kstvak 64">
                <a:extLst>
                  <a:ext uri="{FF2B5EF4-FFF2-40B4-BE49-F238E27FC236}">
                    <a16:creationId xmlns:a16="http://schemas.microsoft.com/office/drawing/2014/main" id="{CFEBEE8C-2B10-435F-966E-CDCEDD7F58E9}"/>
                  </a:ext>
                </a:extLst>
              </p:cNvPr>
              <p:cNvSpPr txBox="1"/>
              <p:nvPr/>
            </p:nvSpPr>
            <p:spPr>
              <a:xfrm>
                <a:off x="9218405" y="2802771"/>
                <a:ext cx="18575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65" name="Tekstvak 64">
                <a:extLst>
                  <a:ext uri="{FF2B5EF4-FFF2-40B4-BE49-F238E27FC236}">
                    <a16:creationId xmlns:a16="http://schemas.microsoft.com/office/drawing/2014/main" id="{CFEBEE8C-2B10-435F-966E-CDCEDD7F58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8405" y="2802771"/>
                <a:ext cx="185756" cy="276999"/>
              </a:xfrm>
              <a:prstGeom prst="rect">
                <a:avLst/>
              </a:prstGeom>
              <a:blipFill>
                <a:blip r:embed="rId25"/>
                <a:stretch>
                  <a:fillRect l="-29032" r="-25806" b="-222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Rechte verbindingslijn 2">
            <a:extLst>
              <a:ext uri="{FF2B5EF4-FFF2-40B4-BE49-F238E27FC236}">
                <a16:creationId xmlns:a16="http://schemas.microsoft.com/office/drawing/2014/main" id="{E1E3C1C0-BEEF-47D7-9945-F272EA8288F0}"/>
              </a:ext>
            </a:extLst>
          </p:cNvPr>
          <p:cNvCxnSpPr/>
          <p:nvPr/>
        </p:nvCxnSpPr>
        <p:spPr>
          <a:xfrm>
            <a:off x="1157591" y="2221279"/>
            <a:ext cx="2237362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71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6" grpId="0"/>
      <p:bldP spid="27" grpId="0"/>
      <p:bldP spid="28" grpId="0"/>
      <p:bldP spid="42" grpId="0"/>
      <p:bldP spid="49" grpId="0"/>
      <p:bldP spid="65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193</TotalTime>
  <Words>166</Words>
  <Application>Microsoft Office PowerPoint</Application>
  <PresentationFormat>Breedbeeld</PresentationFormat>
  <Paragraphs>55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11</cp:revision>
  <dcterms:created xsi:type="dcterms:W3CDTF">2018-05-19T09:15:09Z</dcterms:created>
  <dcterms:modified xsi:type="dcterms:W3CDTF">2019-04-17T06:30:26Z</dcterms:modified>
</cp:coreProperties>
</file>