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7303-7845-4774-A42E-517F38C9B78B}" type="datetimeFigureOut">
              <a:rPr lang="nl-NL" smtClean="0"/>
              <a:t>16-5-2018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C8A3-0AD9-4611-B94C-5E57FC9E59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3967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7303-7845-4774-A42E-517F38C9B78B}" type="datetimeFigureOut">
              <a:rPr lang="nl-NL" smtClean="0"/>
              <a:t>16-5-2018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C8A3-0AD9-4611-B94C-5E57FC9E59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8238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7303-7845-4774-A42E-517F38C9B78B}" type="datetimeFigureOut">
              <a:rPr lang="nl-NL" smtClean="0"/>
              <a:t>16-5-2018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C8A3-0AD9-4611-B94C-5E57FC9E59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957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7303-7845-4774-A42E-517F38C9B78B}" type="datetimeFigureOut">
              <a:rPr lang="nl-NL" smtClean="0"/>
              <a:t>16-5-2018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C8A3-0AD9-4611-B94C-5E57FC9E59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182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7303-7845-4774-A42E-517F38C9B78B}" type="datetimeFigureOut">
              <a:rPr lang="nl-NL" smtClean="0"/>
              <a:t>16-5-2018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C8A3-0AD9-4611-B94C-5E57FC9E59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47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7303-7845-4774-A42E-517F38C9B78B}" type="datetimeFigureOut">
              <a:rPr lang="nl-NL" smtClean="0"/>
              <a:t>16-5-2018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C8A3-0AD9-4611-B94C-5E57FC9E59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2664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7303-7845-4774-A42E-517F38C9B78B}" type="datetimeFigureOut">
              <a:rPr lang="nl-NL" smtClean="0"/>
              <a:t>16-5-2018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C8A3-0AD9-4611-B94C-5E57FC9E59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424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7303-7845-4774-A42E-517F38C9B78B}" type="datetimeFigureOut">
              <a:rPr lang="nl-NL" smtClean="0"/>
              <a:t>16-5-2018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C8A3-0AD9-4611-B94C-5E57FC9E59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0958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7303-7845-4774-A42E-517F38C9B78B}" type="datetimeFigureOut">
              <a:rPr lang="nl-NL" smtClean="0"/>
              <a:t>16-5-2018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C8A3-0AD9-4611-B94C-5E57FC9E59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9573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7303-7845-4774-A42E-517F38C9B78B}" type="datetimeFigureOut">
              <a:rPr lang="nl-NL" smtClean="0"/>
              <a:t>16-5-2018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C8A3-0AD9-4611-B94C-5E57FC9E59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882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7303-7845-4774-A42E-517F38C9B78B}" type="datetimeFigureOut">
              <a:rPr lang="nl-NL" smtClean="0"/>
              <a:t>16-5-2018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C8A3-0AD9-4611-B94C-5E57FC9E59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2514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87303-7845-4774-A42E-517F38C9B78B}" type="datetimeFigureOut">
              <a:rPr lang="nl-NL" smtClean="0"/>
              <a:t>16-5-2018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DC8A3-0AD9-4611-B94C-5E57FC9E59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7066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Afbeelding 50">
            <a:extLst>
              <a:ext uri="{FF2B5EF4-FFF2-40B4-BE49-F238E27FC236}">
                <a16:creationId xmlns:a16="http://schemas.microsoft.com/office/drawing/2014/main" id="{7CC989FD-89EC-4A62-963E-0FD3D6638C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6" y="5919915"/>
            <a:ext cx="3447288" cy="669569"/>
          </a:xfrm>
          <a:prstGeom prst="rect">
            <a:avLst/>
          </a:prstGeom>
        </p:spPr>
      </p:pic>
      <p:pic>
        <p:nvPicPr>
          <p:cNvPr id="38" name="Afbeelding 37">
            <a:extLst>
              <a:ext uri="{FF2B5EF4-FFF2-40B4-BE49-F238E27FC236}">
                <a16:creationId xmlns:a16="http://schemas.microsoft.com/office/drawing/2014/main" id="{7AA58F2C-944A-473A-897B-E054E68DB7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9357" y="153769"/>
            <a:ext cx="3536442" cy="2580437"/>
          </a:xfrm>
          <a:prstGeom prst="rect">
            <a:avLst/>
          </a:prstGeom>
        </p:spPr>
      </p:pic>
      <p:pic>
        <p:nvPicPr>
          <p:cNvPr id="40" name="Afbeelding 39">
            <a:extLst>
              <a:ext uri="{FF2B5EF4-FFF2-40B4-BE49-F238E27FC236}">
                <a16:creationId xmlns:a16="http://schemas.microsoft.com/office/drawing/2014/main" id="{217E1CDF-1D14-49A4-BB0A-A243FB119F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270" y="2735273"/>
            <a:ext cx="3752789" cy="294862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986CE56E-85A1-4D94-9885-D668F2010469}"/>
              </a:ext>
            </a:extLst>
          </p:cNvPr>
          <p:cNvSpPr txBox="1"/>
          <p:nvPr/>
        </p:nvSpPr>
        <p:spPr>
          <a:xfrm>
            <a:off x="395654" y="509954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12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3C77044-8E4E-47D2-BB03-C11543A982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753" y="1090651"/>
            <a:ext cx="3995014" cy="1352398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24863824-82E1-4987-AB15-4F30CE7BDE93}"/>
              </a:ext>
            </a:extLst>
          </p:cNvPr>
          <p:cNvSpPr txBox="1"/>
          <p:nvPr/>
        </p:nvSpPr>
        <p:spPr>
          <a:xfrm>
            <a:off x="1121059" y="2497213"/>
            <a:ext cx="4245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mediaan (50%) ligt rechts van de modus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E4E2D2A9-A736-419F-85EA-450EC60B809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753" y="2972758"/>
            <a:ext cx="3287725" cy="567385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3C08B4EA-7DCA-48B4-B29C-DA4C531644A5}"/>
              </a:ext>
            </a:extLst>
          </p:cNvPr>
          <p:cNvSpPr txBox="1"/>
          <p:nvPr/>
        </p:nvSpPr>
        <p:spPr>
          <a:xfrm>
            <a:off x="1121059" y="4686354"/>
            <a:ext cx="3826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Het steilste stuk zit ongeveer bij 25000</a:t>
            </a:r>
          </a:p>
        </p:txBody>
      </p: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6394C0D9-4F6E-458E-9481-9F8C77DF266F}"/>
              </a:ext>
            </a:extLst>
          </p:cNvPr>
          <p:cNvCxnSpPr>
            <a:cxnSpLocks/>
          </p:cNvCxnSpPr>
          <p:nvPr/>
        </p:nvCxnSpPr>
        <p:spPr>
          <a:xfrm>
            <a:off x="8331200" y="447168"/>
            <a:ext cx="0" cy="557588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D7939B59-0BC3-4F8D-BE06-DADF4AD4C5ED}"/>
              </a:ext>
            </a:extLst>
          </p:cNvPr>
          <p:cNvCxnSpPr/>
          <p:nvPr/>
        </p:nvCxnSpPr>
        <p:spPr>
          <a:xfrm>
            <a:off x="7670800" y="4826000"/>
            <a:ext cx="1930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7D1167B0-A1B0-4966-AED3-25D6E8C29F34}"/>
              </a:ext>
            </a:extLst>
          </p:cNvPr>
          <p:cNvCxnSpPr>
            <a:cxnSpLocks/>
          </p:cNvCxnSpPr>
          <p:nvPr/>
        </p:nvCxnSpPr>
        <p:spPr>
          <a:xfrm>
            <a:off x="8727440" y="696406"/>
            <a:ext cx="0" cy="56942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F3650B60-E8DC-49C2-BCBD-1B3E694D174D}"/>
              </a:ext>
            </a:extLst>
          </p:cNvPr>
          <p:cNvCxnSpPr/>
          <p:nvPr/>
        </p:nvCxnSpPr>
        <p:spPr>
          <a:xfrm>
            <a:off x="7670800" y="3549283"/>
            <a:ext cx="1930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CE4FFF8D-164D-4509-B089-A89276237413}"/>
              </a:ext>
            </a:extLst>
          </p:cNvPr>
          <p:cNvCxnSpPr/>
          <p:nvPr/>
        </p:nvCxnSpPr>
        <p:spPr>
          <a:xfrm>
            <a:off x="7670800" y="4197866"/>
            <a:ext cx="1930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038EA639-A5BA-417E-BDDD-BEF5749CBCE3}"/>
              </a:ext>
            </a:extLst>
          </p:cNvPr>
          <p:cNvCxnSpPr>
            <a:cxnSpLocks/>
          </p:cNvCxnSpPr>
          <p:nvPr/>
        </p:nvCxnSpPr>
        <p:spPr>
          <a:xfrm>
            <a:off x="7670800" y="2921265"/>
            <a:ext cx="313944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vak 29">
            <a:extLst>
              <a:ext uri="{FF2B5EF4-FFF2-40B4-BE49-F238E27FC236}">
                <a16:creationId xmlns:a16="http://schemas.microsoft.com/office/drawing/2014/main" id="{407B25C3-ED35-4A46-8C41-13CB388D5001}"/>
              </a:ext>
            </a:extLst>
          </p:cNvPr>
          <p:cNvSpPr txBox="1"/>
          <p:nvPr/>
        </p:nvSpPr>
        <p:spPr>
          <a:xfrm>
            <a:off x="4795338" y="4686354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 modus )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308B5043-7690-4FD4-8120-E958B4E88FF9}"/>
              </a:ext>
            </a:extLst>
          </p:cNvPr>
          <p:cNvSpPr txBox="1"/>
          <p:nvPr/>
        </p:nvSpPr>
        <p:spPr>
          <a:xfrm>
            <a:off x="1139862" y="3550111"/>
            <a:ext cx="30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mediaan is ongeveer 50000</a:t>
            </a:r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C97F342F-72E9-4B81-9577-9D4E278C2734}"/>
              </a:ext>
            </a:extLst>
          </p:cNvPr>
          <p:cNvCxnSpPr>
            <a:cxnSpLocks/>
          </p:cNvCxnSpPr>
          <p:nvPr/>
        </p:nvCxnSpPr>
        <p:spPr>
          <a:xfrm>
            <a:off x="9175902" y="1322067"/>
            <a:ext cx="0" cy="47840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>
            <a:extLst>
              <a:ext uri="{FF2B5EF4-FFF2-40B4-BE49-F238E27FC236}">
                <a16:creationId xmlns:a16="http://schemas.microsoft.com/office/drawing/2014/main" id="{A95EF406-7030-47A2-A8E0-35F206A71A9F}"/>
              </a:ext>
            </a:extLst>
          </p:cNvPr>
          <p:cNvCxnSpPr/>
          <p:nvPr/>
        </p:nvCxnSpPr>
        <p:spPr>
          <a:xfrm>
            <a:off x="7670800" y="5971540"/>
            <a:ext cx="0" cy="1346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55">
            <a:extLst>
              <a:ext uri="{FF2B5EF4-FFF2-40B4-BE49-F238E27FC236}">
                <a16:creationId xmlns:a16="http://schemas.microsoft.com/office/drawing/2014/main" id="{5C056F50-EA88-4D90-B9FB-2C0CDCE55B46}"/>
              </a:ext>
            </a:extLst>
          </p:cNvPr>
          <p:cNvCxnSpPr/>
          <p:nvPr/>
        </p:nvCxnSpPr>
        <p:spPr>
          <a:xfrm>
            <a:off x="10810240" y="5969976"/>
            <a:ext cx="0" cy="1346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echte verbindingslijn 57">
            <a:extLst>
              <a:ext uri="{FF2B5EF4-FFF2-40B4-BE49-F238E27FC236}">
                <a16:creationId xmlns:a16="http://schemas.microsoft.com/office/drawing/2014/main" id="{49D53405-92BC-430E-BEC5-DC58C23246BD}"/>
              </a:ext>
            </a:extLst>
          </p:cNvPr>
          <p:cNvCxnSpPr>
            <a:cxnSpLocks/>
            <a:stCxn id="59" idx="3"/>
          </p:cNvCxnSpPr>
          <p:nvPr/>
        </p:nvCxnSpPr>
        <p:spPr>
          <a:xfrm>
            <a:off x="9175902" y="6037792"/>
            <a:ext cx="163433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hthoek 58">
            <a:extLst>
              <a:ext uri="{FF2B5EF4-FFF2-40B4-BE49-F238E27FC236}">
                <a16:creationId xmlns:a16="http://schemas.microsoft.com/office/drawing/2014/main" id="{30624A48-F578-4AF8-9464-E606ADCD3951}"/>
              </a:ext>
            </a:extLst>
          </p:cNvPr>
          <p:cNvSpPr/>
          <p:nvPr/>
        </p:nvSpPr>
        <p:spPr>
          <a:xfrm>
            <a:off x="8331200" y="5870952"/>
            <a:ext cx="844702" cy="33368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3" name="Rechte verbindingslijn 62">
            <a:extLst>
              <a:ext uri="{FF2B5EF4-FFF2-40B4-BE49-F238E27FC236}">
                <a16:creationId xmlns:a16="http://schemas.microsoft.com/office/drawing/2014/main" id="{2BC47BC9-D586-434E-A9A8-E2C7403DD6C0}"/>
              </a:ext>
            </a:extLst>
          </p:cNvPr>
          <p:cNvCxnSpPr/>
          <p:nvPr/>
        </p:nvCxnSpPr>
        <p:spPr>
          <a:xfrm>
            <a:off x="7670800" y="6038850"/>
            <a:ext cx="660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al 65">
            <a:extLst>
              <a:ext uri="{FF2B5EF4-FFF2-40B4-BE49-F238E27FC236}">
                <a16:creationId xmlns:a16="http://schemas.microsoft.com/office/drawing/2014/main" id="{3D9ADEBE-BB09-4A06-B599-5DE1CDBAEB0D}"/>
              </a:ext>
            </a:extLst>
          </p:cNvPr>
          <p:cNvSpPr/>
          <p:nvPr/>
        </p:nvSpPr>
        <p:spPr>
          <a:xfrm>
            <a:off x="8673745" y="4143866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7" name="Ovaal 66">
            <a:extLst>
              <a:ext uri="{FF2B5EF4-FFF2-40B4-BE49-F238E27FC236}">
                <a16:creationId xmlns:a16="http://schemas.microsoft.com/office/drawing/2014/main" id="{D673B0F6-C868-4BBC-B20B-1DE91B929695}"/>
              </a:ext>
            </a:extLst>
          </p:cNvPr>
          <p:cNvSpPr/>
          <p:nvPr/>
        </p:nvSpPr>
        <p:spPr>
          <a:xfrm>
            <a:off x="8278979" y="4772000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8" name="Ovaal 67">
            <a:extLst>
              <a:ext uri="{FF2B5EF4-FFF2-40B4-BE49-F238E27FC236}">
                <a16:creationId xmlns:a16="http://schemas.microsoft.com/office/drawing/2014/main" id="{4BC26E06-7828-416F-BC52-584AA2794C8B}"/>
              </a:ext>
            </a:extLst>
          </p:cNvPr>
          <p:cNvSpPr/>
          <p:nvPr/>
        </p:nvSpPr>
        <p:spPr>
          <a:xfrm>
            <a:off x="9122695" y="3496902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3" name="Vrije vorm: vorm 72">
            <a:extLst>
              <a:ext uri="{FF2B5EF4-FFF2-40B4-BE49-F238E27FC236}">
                <a16:creationId xmlns:a16="http://schemas.microsoft.com/office/drawing/2014/main" id="{A7E3A538-4A7D-4E64-B780-9C39F22190F0}"/>
              </a:ext>
            </a:extLst>
          </p:cNvPr>
          <p:cNvSpPr/>
          <p:nvPr/>
        </p:nvSpPr>
        <p:spPr>
          <a:xfrm>
            <a:off x="7678615" y="2939672"/>
            <a:ext cx="3149440" cy="2558451"/>
          </a:xfrm>
          <a:custGeom>
            <a:avLst/>
            <a:gdLst>
              <a:gd name="connsiteX0" fmla="*/ 0 w 3149440"/>
              <a:gd name="connsiteY0" fmla="*/ 2558451 h 2558451"/>
              <a:gd name="connsiteX1" fmla="*/ 269631 w 3149440"/>
              <a:gd name="connsiteY1" fmla="*/ 2423636 h 2558451"/>
              <a:gd name="connsiteX2" fmla="*/ 650631 w 3149440"/>
              <a:gd name="connsiteY2" fmla="*/ 1890236 h 2558451"/>
              <a:gd name="connsiteX3" fmla="*/ 1049216 w 3149440"/>
              <a:gd name="connsiteY3" fmla="*/ 1257190 h 2558451"/>
              <a:gd name="connsiteX4" fmla="*/ 1488831 w 3149440"/>
              <a:gd name="connsiteY4" fmla="*/ 612420 h 2558451"/>
              <a:gd name="connsiteX5" fmla="*/ 1705708 w 3149440"/>
              <a:gd name="connsiteY5" fmla="*/ 383820 h 2558451"/>
              <a:gd name="connsiteX6" fmla="*/ 2168770 w 3149440"/>
              <a:gd name="connsiteY6" fmla="*/ 190390 h 2558451"/>
              <a:gd name="connsiteX7" fmla="*/ 2690447 w 3149440"/>
              <a:gd name="connsiteY7" fmla="*/ 32128 h 2558451"/>
              <a:gd name="connsiteX8" fmla="*/ 3112477 w 3149440"/>
              <a:gd name="connsiteY8" fmla="*/ 2820 h 2558451"/>
              <a:gd name="connsiteX9" fmla="*/ 3100754 w 3149440"/>
              <a:gd name="connsiteY9" fmla="*/ 2820 h 2558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49440" h="2558451">
                <a:moveTo>
                  <a:pt x="0" y="2558451"/>
                </a:moveTo>
                <a:cubicBezTo>
                  <a:pt x="80596" y="2546728"/>
                  <a:pt x="161193" y="2535005"/>
                  <a:pt x="269631" y="2423636"/>
                </a:cubicBezTo>
                <a:cubicBezTo>
                  <a:pt x="378069" y="2312267"/>
                  <a:pt x="520700" y="2084644"/>
                  <a:pt x="650631" y="1890236"/>
                </a:cubicBezTo>
                <a:cubicBezTo>
                  <a:pt x="780562" y="1695828"/>
                  <a:pt x="909516" y="1470159"/>
                  <a:pt x="1049216" y="1257190"/>
                </a:cubicBezTo>
                <a:cubicBezTo>
                  <a:pt x="1188916" y="1044221"/>
                  <a:pt x="1379416" y="757981"/>
                  <a:pt x="1488831" y="612420"/>
                </a:cubicBezTo>
                <a:cubicBezTo>
                  <a:pt x="1598246" y="466859"/>
                  <a:pt x="1592385" y="454158"/>
                  <a:pt x="1705708" y="383820"/>
                </a:cubicBezTo>
                <a:cubicBezTo>
                  <a:pt x="1819031" y="313482"/>
                  <a:pt x="2004647" y="249005"/>
                  <a:pt x="2168770" y="190390"/>
                </a:cubicBezTo>
                <a:cubicBezTo>
                  <a:pt x="2332893" y="131775"/>
                  <a:pt x="2533163" y="63390"/>
                  <a:pt x="2690447" y="32128"/>
                </a:cubicBezTo>
                <a:cubicBezTo>
                  <a:pt x="2847731" y="866"/>
                  <a:pt x="3044093" y="7705"/>
                  <a:pt x="3112477" y="2820"/>
                </a:cubicBezTo>
                <a:cubicBezTo>
                  <a:pt x="3180862" y="-2065"/>
                  <a:pt x="3140808" y="377"/>
                  <a:pt x="3100754" y="2820"/>
                </a:cubicBezTo>
              </a:path>
            </a:pathLst>
          </a:cu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5" name="Afbeelding 74">
            <a:extLst>
              <a:ext uri="{FF2B5EF4-FFF2-40B4-BE49-F238E27FC236}">
                <a16:creationId xmlns:a16="http://schemas.microsoft.com/office/drawing/2014/main" id="{242853E5-B8E4-4BD5-9045-D5D82A784BE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341" y="2295831"/>
            <a:ext cx="1184148" cy="147218"/>
          </a:xfrm>
          <a:prstGeom prst="rect">
            <a:avLst/>
          </a:prstGeom>
        </p:spPr>
      </p:pic>
      <p:pic>
        <p:nvPicPr>
          <p:cNvPr id="76" name="Afbeelding 75">
            <a:extLst>
              <a:ext uri="{FF2B5EF4-FFF2-40B4-BE49-F238E27FC236}">
                <a16:creationId xmlns:a16="http://schemas.microsoft.com/office/drawing/2014/main" id="{1373F0CB-8AEA-4C46-BBAC-4A5604F753F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341" y="5350905"/>
            <a:ext cx="1184148" cy="147218"/>
          </a:xfrm>
          <a:prstGeom prst="rect">
            <a:avLst/>
          </a:prstGeom>
        </p:spPr>
      </p:pic>
      <p:pic>
        <p:nvPicPr>
          <p:cNvPr id="77" name="Afbeelding 76">
            <a:extLst>
              <a:ext uri="{FF2B5EF4-FFF2-40B4-BE49-F238E27FC236}">
                <a16:creationId xmlns:a16="http://schemas.microsoft.com/office/drawing/2014/main" id="{970D8007-4496-42F5-9F07-7C843DC81F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6276" y="6254699"/>
            <a:ext cx="1184148" cy="147218"/>
          </a:xfrm>
          <a:prstGeom prst="rect">
            <a:avLst/>
          </a:prstGeom>
        </p:spPr>
      </p:pic>
      <p:sp>
        <p:nvSpPr>
          <p:cNvPr id="78" name="Tekstvak 77">
            <a:extLst>
              <a:ext uri="{FF2B5EF4-FFF2-40B4-BE49-F238E27FC236}">
                <a16:creationId xmlns:a16="http://schemas.microsoft.com/office/drawing/2014/main" id="{8D74D7B7-8AF5-4D1E-ADA1-0EBBA2AB580C}"/>
              </a:ext>
            </a:extLst>
          </p:cNvPr>
          <p:cNvSpPr txBox="1"/>
          <p:nvPr/>
        </p:nvSpPr>
        <p:spPr>
          <a:xfrm>
            <a:off x="1355251" y="3919443"/>
            <a:ext cx="3146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( 50% oppervlakte links/rechts )</a:t>
            </a:r>
          </a:p>
        </p:txBody>
      </p:sp>
      <p:sp>
        <p:nvSpPr>
          <p:cNvPr id="79" name="Tekstvak 78">
            <a:extLst>
              <a:ext uri="{FF2B5EF4-FFF2-40B4-BE49-F238E27FC236}">
                <a16:creationId xmlns:a16="http://schemas.microsoft.com/office/drawing/2014/main" id="{91DBA382-1C17-432A-B151-6F43940F79AA}"/>
              </a:ext>
            </a:extLst>
          </p:cNvPr>
          <p:cNvSpPr txBox="1"/>
          <p:nvPr/>
        </p:nvSpPr>
        <p:spPr>
          <a:xfrm>
            <a:off x="1147696" y="4297037"/>
            <a:ext cx="1889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Schat 25% en 75%</a:t>
            </a:r>
          </a:p>
        </p:txBody>
      </p:sp>
      <p:pic>
        <p:nvPicPr>
          <p:cNvPr id="81" name="Afbeelding 80">
            <a:extLst>
              <a:ext uri="{FF2B5EF4-FFF2-40B4-BE49-F238E27FC236}">
                <a16:creationId xmlns:a16="http://schemas.microsoft.com/office/drawing/2014/main" id="{9AE810E7-92FC-430E-B0A8-437E67ECB24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753" y="5305035"/>
            <a:ext cx="2090776" cy="256489"/>
          </a:xfrm>
          <a:prstGeom prst="rect">
            <a:avLst/>
          </a:prstGeom>
        </p:spPr>
      </p:pic>
      <p:cxnSp>
        <p:nvCxnSpPr>
          <p:cNvPr id="83" name="Rechte verbindingslijn 82">
            <a:extLst>
              <a:ext uri="{FF2B5EF4-FFF2-40B4-BE49-F238E27FC236}">
                <a16:creationId xmlns:a16="http://schemas.microsoft.com/office/drawing/2014/main" id="{CF746FBC-B69F-4F68-B590-2D5B3F1441E0}"/>
              </a:ext>
            </a:extLst>
          </p:cNvPr>
          <p:cNvCxnSpPr/>
          <p:nvPr/>
        </p:nvCxnSpPr>
        <p:spPr>
          <a:xfrm>
            <a:off x="8727440" y="5883224"/>
            <a:ext cx="0" cy="30812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5" name="Tekstvak 84">
                <a:extLst>
                  <a:ext uri="{FF2B5EF4-FFF2-40B4-BE49-F238E27FC236}">
                    <a16:creationId xmlns:a16="http://schemas.microsoft.com/office/drawing/2014/main" id="{83C99541-83D1-4F3B-8D20-9C3746553A95}"/>
                  </a:ext>
                </a:extLst>
              </p:cNvPr>
              <p:cNvSpPr txBox="1"/>
              <p:nvPr/>
            </p:nvSpPr>
            <p:spPr>
              <a:xfrm>
                <a:off x="1139862" y="6063397"/>
                <a:ext cx="40454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30000 ;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𝑀𝑒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≈50000 ; 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≈70000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5" name="Tekstvak 84">
                <a:extLst>
                  <a:ext uri="{FF2B5EF4-FFF2-40B4-BE49-F238E27FC236}">
                    <a16:creationId xmlns:a16="http://schemas.microsoft.com/office/drawing/2014/main" id="{83C99541-83D1-4F3B-8D20-9C3746553A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9862" y="6063397"/>
                <a:ext cx="4045403" cy="276999"/>
              </a:xfrm>
              <a:prstGeom prst="rect">
                <a:avLst/>
              </a:prstGeom>
              <a:blipFill>
                <a:blip r:embed="rId9"/>
                <a:stretch>
                  <a:fillRect l="-1506" r="-904" b="-3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6" name="Tekstvak 85">
                <a:extLst>
                  <a:ext uri="{FF2B5EF4-FFF2-40B4-BE49-F238E27FC236}">
                    <a16:creationId xmlns:a16="http://schemas.microsoft.com/office/drawing/2014/main" id="{A124D1D5-90DC-4494-A524-A4A1EC028012}"/>
                  </a:ext>
                </a:extLst>
              </p:cNvPr>
              <p:cNvSpPr txBox="1"/>
              <p:nvPr/>
            </p:nvSpPr>
            <p:spPr>
              <a:xfrm>
                <a:off x="1181908" y="5681828"/>
                <a:ext cx="25613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𝑚𝑖𝑛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 ;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𝑚𝑎𝑥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=150000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6" name="Tekstvak 85">
                <a:extLst>
                  <a:ext uri="{FF2B5EF4-FFF2-40B4-BE49-F238E27FC236}">
                    <a16:creationId xmlns:a16="http://schemas.microsoft.com/office/drawing/2014/main" id="{A124D1D5-90DC-4494-A524-A4A1EC0280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908" y="5681828"/>
                <a:ext cx="2561342" cy="276999"/>
              </a:xfrm>
              <a:prstGeom prst="rect">
                <a:avLst/>
              </a:prstGeom>
              <a:blipFill>
                <a:blip r:embed="rId10"/>
                <a:stretch>
                  <a:fillRect l="-1905" r="-2143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574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30" grpId="0"/>
      <p:bldP spid="31" grpId="0"/>
      <p:bldP spid="59" grpId="0" animBg="1"/>
      <p:bldP spid="66" grpId="0" animBg="1"/>
      <p:bldP spid="67" grpId="0" animBg="1"/>
      <p:bldP spid="68" grpId="0" animBg="1"/>
      <p:bldP spid="73" grpId="0" animBg="1"/>
      <p:bldP spid="78" grpId="0"/>
      <p:bldP spid="79" grpId="0"/>
      <p:bldP spid="85" grpId="0"/>
      <p:bldP spid="86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101</TotalTime>
  <Words>59</Words>
  <Application>Microsoft Office PowerPoint</Application>
  <PresentationFormat>Breedbeeld</PresentationFormat>
  <Paragraphs>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11</cp:revision>
  <dcterms:created xsi:type="dcterms:W3CDTF">2018-05-16T14:32:19Z</dcterms:created>
  <dcterms:modified xsi:type="dcterms:W3CDTF">2018-05-16T16:13:24Z</dcterms:modified>
</cp:coreProperties>
</file>