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53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C0B5E-805D-4713-AFA6-9672E95A74C7}" type="datetimeFigureOut">
              <a:rPr lang="nl-NL" smtClean="0"/>
              <a:t>23-3-2020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E1E72-59A2-4F9E-9660-28894F726E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47533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C0B5E-805D-4713-AFA6-9672E95A74C7}" type="datetimeFigureOut">
              <a:rPr lang="nl-NL" smtClean="0"/>
              <a:t>23-3-2020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E1E72-59A2-4F9E-9660-28894F726E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75713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C0B5E-805D-4713-AFA6-9672E95A74C7}" type="datetimeFigureOut">
              <a:rPr lang="nl-NL" smtClean="0"/>
              <a:t>23-3-2020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E1E72-59A2-4F9E-9660-28894F726E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4939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C0B5E-805D-4713-AFA6-9672E95A74C7}" type="datetimeFigureOut">
              <a:rPr lang="nl-NL" smtClean="0"/>
              <a:t>23-3-2020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E1E72-59A2-4F9E-9660-28894F726E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82184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C0B5E-805D-4713-AFA6-9672E95A74C7}" type="datetimeFigureOut">
              <a:rPr lang="nl-NL" smtClean="0"/>
              <a:t>23-3-2020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E1E72-59A2-4F9E-9660-28894F726E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78542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C0B5E-805D-4713-AFA6-9672E95A74C7}" type="datetimeFigureOut">
              <a:rPr lang="nl-NL" smtClean="0"/>
              <a:t>23-3-2020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E1E72-59A2-4F9E-9660-28894F726E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00614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C0B5E-805D-4713-AFA6-9672E95A74C7}" type="datetimeFigureOut">
              <a:rPr lang="nl-NL" smtClean="0"/>
              <a:t>23-3-2020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E1E72-59A2-4F9E-9660-28894F726E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88913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C0B5E-805D-4713-AFA6-9672E95A74C7}" type="datetimeFigureOut">
              <a:rPr lang="nl-NL" smtClean="0"/>
              <a:t>23-3-2020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E1E72-59A2-4F9E-9660-28894F726E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6493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C0B5E-805D-4713-AFA6-9672E95A74C7}" type="datetimeFigureOut">
              <a:rPr lang="nl-NL" smtClean="0"/>
              <a:t>23-3-2020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E1E72-59A2-4F9E-9660-28894F726E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6611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C0B5E-805D-4713-AFA6-9672E95A74C7}" type="datetimeFigureOut">
              <a:rPr lang="nl-NL" smtClean="0"/>
              <a:t>23-3-2020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E1E72-59A2-4F9E-9660-28894F726E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24501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C0B5E-805D-4713-AFA6-9672E95A74C7}" type="datetimeFigureOut">
              <a:rPr lang="nl-NL" smtClean="0"/>
              <a:t>23-3-2020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E1E72-59A2-4F9E-9660-28894F726E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5179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CC0B5E-805D-4713-AFA6-9672E95A74C7}" type="datetimeFigureOut">
              <a:rPr lang="nl-NL" smtClean="0"/>
              <a:t>23-3-2020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4E1E72-59A2-4F9E-9660-28894F726E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70842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g"/><Relationship Id="rId3" Type="http://schemas.openxmlformats.org/officeDocument/2006/relationships/image" Target="../media/image9.jpg"/><Relationship Id="rId7" Type="http://schemas.openxmlformats.org/officeDocument/2006/relationships/image" Target="../media/image1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11.jpg"/><Relationship Id="rId4" Type="http://schemas.openxmlformats.org/officeDocument/2006/relationships/image" Target="../media/image10.jpg"/><Relationship Id="rId9" Type="http://schemas.openxmlformats.org/officeDocument/2006/relationships/image" Target="../media/image1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295B5039-BA89-48AC-9901-22FAC1757E97}"/>
              </a:ext>
            </a:extLst>
          </p:cNvPr>
          <p:cNvSpPr txBox="1"/>
          <p:nvPr/>
        </p:nvSpPr>
        <p:spPr>
          <a:xfrm>
            <a:off x="457200" y="501161"/>
            <a:ext cx="1057534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6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7C59871-AD85-490C-A349-CD39CF35E8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132" y="1004200"/>
            <a:ext cx="5502859" cy="1360170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19453CB9-CC61-4614-8C93-3E6CA1A802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484" y="2677520"/>
            <a:ext cx="2735885" cy="295351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EFC11CC1-DB53-4A8C-AD14-42B642DD4C0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484" y="4466176"/>
            <a:ext cx="6350051" cy="264262"/>
          </a:xfrm>
          <a:prstGeom prst="rect">
            <a:avLst/>
          </a:prstGeom>
        </p:spPr>
      </p:pic>
      <p:pic>
        <p:nvPicPr>
          <p:cNvPr id="18" name="Afbeelding 17">
            <a:extLst>
              <a:ext uri="{FF2B5EF4-FFF2-40B4-BE49-F238E27FC236}">
                <a16:creationId xmlns:a16="http://schemas.microsoft.com/office/drawing/2014/main" id="{483C56AC-547D-4BBD-986B-84DE692C25E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655" y="542721"/>
            <a:ext cx="5497144" cy="2370445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E23DF872-9439-45DC-A530-6CEBEC3B08E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967" y="3169675"/>
            <a:ext cx="2080260" cy="754380"/>
          </a:xfrm>
          <a:prstGeom prst="rect">
            <a:avLst/>
          </a:prstGeom>
        </p:spPr>
      </p:pic>
      <p:sp>
        <p:nvSpPr>
          <p:cNvPr id="21" name="Pijl: rechts 20">
            <a:extLst>
              <a:ext uri="{FF2B5EF4-FFF2-40B4-BE49-F238E27FC236}">
                <a16:creationId xmlns:a16="http://schemas.microsoft.com/office/drawing/2014/main" id="{B2A0C931-5769-403B-9493-48DBD33457AC}"/>
              </a:ext>
            </a:extLst>
          </p:cNvPr>
          <p:cNvSpPr/>
          <p:nvPr/>
        </p:nvSpPr>
        <p:spPr>
          <a:xfrm>
            <a:off x="3454561" y="3429000"/>
            <a:ext cx="442030" cy="166255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EFC4E131-F596-44FC-AF56-4868D4D9898D}"/>
              </a:ext>
            </a:extLst>
          </p:cNvPr>
          <p:cNvSpPr txBox="1"/>
          <p:nvPr/>
        </p:nvSpPr>
        <p:spPr>
          <a:xfrm>
            <a:off x="4062845" y="3327461"/>
            <a:ext cx="896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err="1"/>
              <a:t>boxplot</a:t>
            </a:r>
            <a:endParaRPr lang="nl-NL" dirty="0"/>
          </a:p>
        </p:txBody>
      </p:sp>
      <p:pic>
        <p:nvPicPr>
          <p:cNvPr id="24" name="Afbeelding 23">
            <a:extLst>
              <a:ext uri="{FF2B5EF4-FFF2-40B4-BE49-F238E27FC236}">
                <a16:creationId xmlns:a16="http://schemas.microsoft.com/office/drawing/2014/main" id="{6D739332-6F26-40E6-A822-AAB1E1A9895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967" y="5081012"/>
            <a:ext cx="2052828" cy="1202436"/>
          </a:xfrm>
          <a:prstGeom prst="rect">
            <a:avLst/>
          </a:prstGeom>
        </p:spPr>
      </p:pic>
      <p:sp>
        <p:nvSpPr>
          <p:cNvPr id="25" name="Pijl: rechts 24">
            <a:extLst>
              <a:ext uri="{FF2B5EF4-FFF2-40B4-BE49-F238E27FC236}">
                <a16:creationId xmlns:a16="http://schemas.microsoft.com/office/drawing/2014/main" id="{E4A1403E-3DBC-4B02-9551-06E0ADA8C9ED}"/>
              </a:ext>
            </a:extLst>
          </p:cNvPr>
          <p:cNvSpPr/>
          <p:nvPr/>
        </p:nvSpPr>
        <p:spPr>
          <a:xfrm>
            <a:off x="3454561" y="5623554"/>
            <a:ext cx="442030" cy="166255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A649FE7F-29F1-4D1D-A33E-4FA0FB56EFD3}"/>
              </a:ext>
            </a:extLst>
          </p:cNvPr>
          <p:cNvSpPr txBox="1"/>
          <p:nvPr/>
        </p:nvSpPr>
        <p:spPr>
          <a:xfrm>
            <a:off x="4062845" y="5522015"/>
            <a:ext cx="896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err="1"/>
              <a:t>boxplot</a:t>
            </a:r>
            <a:endParaRPr lang="nl-NL" dirty="0"/>
          </a:p>
        </p:txBody>
      </p:sp>
      <p:sp>
        <p:nvSpPr>
          <p:cNvPr id="27" name="Rechthoek 26">
            <a:extLst>
              <a:ext uri="{FF2B5EF4-FFF2-40B4-BE49-F238E27FC236}">
                <a16:creationId xmlns:a16="http://schemas.microsoft.com/office/drawing/2014/main" id="{C0A60F8E-5EF6-4F26-9E55-7C6235927592}"/>
              </a:ext>
            </a:extLst>
          </p:cNvPr>
          <p:cNvSpPr/>
          <p:nvPr/>
        </p:nvSpPr>
        <p:spPr>
          <a:xfrm>
            <a:off x="4899693" y="3327461"/>
            <a:ext cx="2968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/>
              <a:t>E</a:t>
            </a:r>
          </a:p>
        </p:txBody>
      </p:sp>
      <p:sp>
        <p:nvSpPr>
          <p:cNvPr id="28" name="Rechthoek 27">
            <a:extLst>
              <a:ext uri="{FF2B5EF4-FFF2-40B4-BE49-F238E27FC236}">
                <a16:creationId xmlns:a16="http://schemas.microsoft.com/office/drawing/2014/main" id="{0754220D-4391-4F9E-A974-70BE8B0DE17C}"/>
              </a:ext>
            </a:extLst>
          </p:cNvPr>
          <p:cNvSpPr/>
          <p:nvPr/>
        </p:nvSpPr>
        <p:spPr>
          <a:xfrm>
            <a:off x="4878487" y="5522817"/>
            <a:ext cx="3097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/>
              <a:t>B</a:t>
            </a:r>
          </a:p>
        </p:txBody>
      </p:sp>
      <p:cxnSp>
        <p:nvCxnSpPr>
          <p:cNvPr id="3" name="Rechte verbindingslijn 2">
            <a:extLst>
              <a:ext uri="{FF2B5EF4-FFF2-40B4-BE49-F238E27FC236}">
                <a16:creationId xmlns:a16="http://schemas.microsoft.com/office/drawing/2014/main" id="{8BD249A0-BC93-4DA9-A450-A0DFEBB54076}"/>
              </a:ext>
            </a:extLst>
          </p:cNvPr>
          <p:cNvCxnSpPr/>
          <p:nvPr/>
        </p:nvCxnSpPr>
        <p:spPr>
          <a:xfrm>
            <a:off x="6738752" y="2364370"/>
            <a:ext cx="0" cy="106463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16">
            <a:extLst>
              <a:ext uri="{FF2B5EF4-FFF2-40B4-BE49-F238E27FC236}">
                <a16:creationId xmlns:a16="http://schemas.microsoft.com/office/drawing/2014/main" id="{BF522F41-1F3F-43FD-A019-7A5EFF02FB83}"/>
              </a:ext>
            </a:extLst>
          </p:cNvPr>
          <p:cNvCxnSpPr/>
          <p:nvPr/>
        </p:nvCxnSpPr>
        <p:spPr>
          <a:xfrm>
            <a:off x="10444843" y="2262831"/>
            <a:ext cx="0" cy="106463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echte verbindingslijn 18">
            <a:extLst>
              <a:ext uri="{FF2B5EF4-FFF2-40B4-BE49-F238E27FC236}">
                <a16:creationId xmlns:a16="http://schemas.microsoft.com/office/drawing/2014/main" id="{496C139A-3CD4-4F28-BF19-7CAA96D2F7D6}"/>
              </a:ext>
            </a:extLst>
          </p:cNvPr>
          <p:cNvCxnSpPr/>
          <p:nvPr/>
        </p:nvCxnSpPr>
        <p:spPr>
          <a:xfrm>
            <a:off x="7978734" y="2364370"/>
            <a:ext cx="0" cy="106463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echte verbindingslijn 22">
            <a:extLst>
              <a:ext uri="{FF2B5EF4-FFF2-40B4-BE49-F238E27FC236}">
                <a16:creationId xmlns:a16="http://schemas.microsoft.com/office/drawing/2014/main" id="{97A748E0-5D2A-4E12-BF28-59B25DCF9316}"/>
              </a:ext>
            </a:extLst>
          </p:cNvPr>
          <p:cNvCxnSpPr/>
          <p:nvPr/>
        </p:nvCxnSpPr>
        <p:spPr>
          <a:xfrm>
            <a:off x="11674434" y="2364370"/>
            <a:ext cx="0" cy="106463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echte verbindingslijn 28">
            <a:extLst>
              <a:ext uri="{FF2B5EF4-FFF2-40B4-BE49-F238E27FC236}">
                <a16:creationId xmlns:a16="http://schemas.microsoft.com/office/drawing/2014/main" id="{4E5A7DAF-FAC5-4C7B-BFFB-5F47F3E8C2E2}"/>
              </a:ext>
            </a:extLst>
          </p:cNvPr>
          <p:cNvCxnSpPr/>
          <p:nvPr/>
        </p:nvCxnSpPr>
        <p:spPr>
          <a:xfrm>
            <a:off x="9208324" y="2354227"/>
            <a:ext cx="0" cy="106463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echte verbindingslijn met pijl 6">
            <a:extLst>
              <a:ext uri="{FF2B5EF4-FFF2-40B4-BE49-F238E27FC236}">
                <a16:creationId xmlns:a16="http://schemas.microsoft.com/office/drawing/2014/main" id="{7FD441D4-A054-4E94-8024-907FABF7F84F}"/>
              </a:ext>
            </a:extLst>
          </p:cNvPr>
          <p:cNvCxnSpPr/>
          <p:nvPr/>
        </p:nvCxnSpPr>
        <p:spPr>
          <a:xfrm>
            <a:off x="6738752" y="3180066"/>
            <a:ext cx="1239982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Rechte verbindingslijn met pijl 29">
            <a:extLst>
              <a:ext uri="{FF2B5EF4-FFF2-40B4-BE49-F238E27FC236}">
                <a16:creationId xmlns:a16="http://schemas.microsoft.com/office/drawing/2014/main" id="{64818AAC-028A-42E8-BE28-D63E406AC605}"/>
              </a:ext>
            </a:extLst>
          </p:cNvPr>
          <p:cNvCxnSpPr/>
          <p:nvPr/>
        </p:nvCxnSpPr>
        <p:spPr>
          <a:xfrm>
            <a:off x="7968342" y="3177050"/>
            <a:ext cx="1239982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Rechte verbindingslijn met pijl 30">
            <a:extLst>
              <a:ext uri="{FF2B5EF4-FFF2-40B4-BE49-F238E27FC236}">
                <a16:creationId xmlns:a16="http://schemas.microsoft.com/office/drawing/2014/main" id="{A5B00642-B667-4A66-B331-0E10DE161637}"/>
              </a:ext>
            </a:extLst>
          </p:cNvPr>
          <p:cNvCxnSpPr/>
          <p:nvPr/>
        </p:nvCxnSpPr>
        <p:spPr>
          <a:xfrm>
            <a:off x="9208324" y="3180066"/>
            <a:ext cx="1239982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Rechte verbindingslijn met pijl 31">
            <a:extLst>
              <a:ext uri="{FF2B5EF4-FFF2-40B4-BE49-F238E27FC236}">
                <a16:creationId xmlns:a16="http://schemas.microsoft.com/office/drawing/2014/main" id="{D96BF4EA-06DC-4CE7-B5DA-34320D4E306F}"/>
              </a:ext>
            </a:extLst>
          </p:cNvPr>
          <p:cNvCxnSpPr/>
          <p:nvPr/>
        </p:nvCxnSpPr>
        <p:spPr>
          <a:xfrm>
            <a:off x="10444843" y="3180514"/>
            <a:ext cx="1239982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kstballon: rechthoek met afgeronde hoeken 8">
            <a:extLst>
              <a:ext uri="{FF2B5EF4-FFF2-40B4-BE49-F238E27FC236}">
                <a16:creationId xmlns:a16="http://schemas.microsoft.com/office/drawing/2014/main" id="{7B484CFF-6DC9-40A3-8842-8DDE8429BAFA}"/>
              </a:ext>
            </a:extLst>
          </p:cNvPr>
          <p:cNvSpPr/>
          <p:nvPr/>
        </p:nvSpPr>
        <p:spPr>
          <a:xfrm>
            <a:off x="3822044" y="2498077"/>
            <a:ext cx="2430982" cy="737214"/>
          </a:xfrm>
          <a:prstGeom prst="wedgeRoundRectCallout">
            <a:avLst>
              <a:gd name="adj1" fmla="val -65506"/>
              <a:gd name="adj2" fmla="val 4834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>
                <a:solidFill>
                  <a:schemeClr val="tx1"/>
                </a:solidFill>
              </a:rPr>
              <a:t>Elk gebied van de box plot heeft dezelfde frequentie en de gebieden zijn even groot.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CEA38333-373E-4280-BBA3-29B674680A37}"/>
                  </a:ext>
                </a:extLst>
              </p:cNvPr>
              <p:cNvSpPr txBox="1"/>
              <p:nvPr/>
            </p:nvSpPr>
            <p:spPr>
              <a:xfrm>
                <a:off x="7174188" y="2972871"/>
                <a:ext cx="39914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25%</m:t>
                      </m:r>
                    </m:oMath>
                  </m:oMathPara>
                </a14:m>
                <a:endParaRPr lang="nl-NL" sz="1400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CEA38333-373E-4280-BBA3-29B674680A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4188" y="2972871"/>
                <a:ext cx="399148" cy="215444"/>
              </a:xfrm>
              <a:prstGeom prst="rect">
                <a:avLst/>
              </a:prstGeom>
              <a:blipFill>
                <a:blip r:embed="rId8"/>
                <a:stretch>
                  <a:fillRect l="-10769" r="-12308" b="-1142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7C9679DE-511D-42AE-BF06-D9A0CB8841C6}"/>
                  </a:ext>
                </a:extLst>
              </p:cNvPr>
              <p:cNvSpPr txBox="1"/>
              <p:nvPr/>
            </p:nvSpPr>
            <p:spPr>
              <a:xfrm>
                <a:off x="8403778" y="2972871"/>
                <a:ext cx="39914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25%</m:t>
                      </m:r>
                    </m:oMath>
                  </m:oMathPara>
                </a14:m>
                <a:endParaRPr lang="nl-NL" sz="1400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7C9679DE-511D-42AE-BF06-D9A0CB8841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03778" y="2972871"/>
                <a:ext cx="399148" cy="215444"/>
              </a:xfrm>
              <a:prstGeom prst="rect">
                <a:avLst/>
              </a:prstGeom>
              <a:blipFill>
                <a:blip r:embed="rId8"/>
                <a:stretch>
                  <a:fillRect l="-10769" r="-12308" b="-1142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798C48DA-125C-4EAC-BA7B-BF2F3C49667C}"/>
                  </a:ext>
                </a:extLst>
              </p:cNvPr>
              <p:cNvSpPr txBox="1"/>
              <p:nvPr/>
            </p:nvSpPr>
            <p:spPr>
              <a:xfrm>
                <a:off x="9634112" y="2972871"/>
                <a:ext cx="39914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25%</m:t>
                      </m:r>
                    </m:oMath>
                  </m:oMathPara>
                </a14:m>
                <a:endParaRPr lang="nl-NL" sz="1400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798C48DA-125C-4EAC-BA7B-BF2F3C4966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34112" y="2972871"/>
                <a:ext cx="399148" cy="215444"/>
              </a:xfrm>
              <a:prstGeom prst="rect">
                <a:avLst/>
              </a:prstGeom>
              <a:blipFill>
                <a:blip r:embed="rId8"/>
                <a:stretch>
                  <a:fillRect l="-10606" r="-10606" b="-1142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kstvak 34">
                <a:extLst>
                  <a:ext uri="{FF2B5EF4-FFF2-40B4-BE49-F238E27FC236}">
                    <a16:creationId xmlns:a16="http://schemas.microsoft.com/office/drawing/2014/main" id="{1CA75292-77CF-45F8-8691-992780D74988}"/>
                  </a:ext>
                </a:extLst>
              </p:cNvPr>
              <p:cNvSpPr txBox="1"/>
              <p:nvPr/>
            </p:nvSpPr>
            <p:spPr>
              <a:xfrm>
                <a:off x="10845555" y="2972871"/>
                <a:ext cx="39914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25%</m:t>
                      </m:r>
                    </m:oMath>
                  </m:oMathPara>
                </a14:m>
                <a:endParaRPr lang="nl-NL" sz="1400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35" name="Tekstvak 34">
                <a:extLst>
                  <a:ext uri="{FF2B5EF4-FFF2-40B4-BE49-F238E27FC236}">
                    <a16:creationId xmlns:a16="http://schemas.microsoft.com/office/drawing/2014/main" id="{1CA75292-77CF-45F8-8691-992780D749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45555" y="2972871"/>
                <a:ext cx="399148" cy="215444"/>
              </a:xfrm>
              <a:prstGeom prst="rect">
                <a:avLst/>
              </a:prstGeom>
              <a:blipFill>
                <a:blip r:embed="rId8"/>
                <a:stretch>
                  <a:fillRect l="-10606" r="-10606" b="-1142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kstballon: rechthoek met afgeronde hoeken 12">
                <a:extLst>
                  <a:ext uri="{FF2B5EF4-FFF2-40B4-BE49-F238E27FC236}">
                    <a16:creationId xmlns:a16="http://schemas.microsoft.com/office/drawing/2014/main" id="{3CD2EDB4-E4EC-4359-A0E7-425BF4492A47}"/>
                  </a:ext>
                </a:extLst>
              </p:cNvPr>
              <p:cNvSpPr/>
              <p:nvPr/>
            </p:nvSpPr>
            <p:spPr>
              <a:xfrm>
                <a:off x="7528220" y="4062430"/>
                <a:ext cx="3716483" cy="1968254"/>
              </a:xfrm>
              <a:prstGeom prst="wedgeRoundRectCallout">
                <a:avLst>
                  <a:gd name="adj1" fmla="val -60814"/>
                  <a:gd name="adj2" fmla="val -27441"/>
                  <a:gd name="adj3" fmla="val 16667"/>
                </a:avLst>
              </a:prstGeom>
              <a:solidFill>
                <a:schemeClr val="bg1">
                  <a:lumMod val="9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nl-NL" sz="1400" dirty="0">
                    <a:solidFill>
                      <a:schemeClr val="tx1"/>
                    </a:solidFill>
                  </a:rPr>
                  <a:t>Symmetrisch: de mediaan ligt in het midden </a:t>
                </a:r>
              </a:p>
              <a:p>
                <a:r>
                  <a:rPr lang="nl-NL" sz="1400" dirty="0">
                    <a:solidFill>
                      <a:schemeClr val="tx1"/>
                    </a:solidFill>
                  </a:rPr>
                  <a:t>van de waarnemingsgetallen en links en rechts ervan heb je (ongeveer) hetzelfde beeld. </a:t>
                </a:r>
              </a:p>
              <a:p>
                <a:r>
                  <a:rPr lang="nl-NL" sz="1400" dirty="0">
                    <a:solidFill>
                      <a:schemeClr val="tx1"/>
                    </a:solidFill>
                  </a:rPr>
                  <a:t>Keuze uit: A , B of E (E hebben we al)</a:t>
                </a:r>
              </a:p>
              <a:p>
                <a:r>
                  <a:rPr lang="nl-NL" sz="1400" dirty="0">
                    <a:solidFill>
                      <a:schemeClr val="tx1"/>
                    </a:solidFill>
                  </a:rPr>
                  <a:t>De standaardafwijking van </a:t>
                </a:r>
                <a14:m>
                  <m:oMath xmlns:m="http://schemas.openxmlformats.org/officeDocument/2006/math">
                    <m:r>
                      <a:rPr lang="nl-NL" sz="1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20</m:t>
                    </m:r>
                  </m:oMath>
                </a14:m>
                <a:r>
                  <a:rPr lang="nl-NL" sz="1400" dirty="0">
                    <a:solidFill>
                      <a:schemeClr val="tx1"/>
                    </a:solidFill>
                  </a:rPr>
                  <a:t> is relatief klein t.o.v. de schaal.</a:t>
                </a:r>
              </a:p>
              <a:p>
                <a:r>
                  <a:rPr lang="nl-NL" sz="1400" dirty="0">
                    <a:solidFill>
                      <a:schemeClr val="tx1"/>
                    </a:solidFill>
                  </a:rPr>
                  <a:t>Keuze valt op B. (A zou ook nog kunnen)</a:t>
                </a:r>
              </a:p>
            </p:txBody>
          </p:sp>
        </mc:Choice>
        <mc:Fallback>
          <p:sp>
            <p:nvSpPr>
              <p:cNvPr id="13" name="Tekstballon: rechthoek met afgeronde hoeken 12">
                <a:extLst>
                  <a:ext uri="{FF2B5EF4-FFF2-40B4-BE49-F238E27FC236}">
                    <a16:creationId xmlns:a16="http://schemas.microsoft.com/office/drawing/2014/main" id="{3CD2EDB4-E4EC-4359-A0E7-425BF4492A4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8220" y="4062430"/>
                <a:ext cx="3716483" cy="1968254"/>
              </a:xfrm>
              <a:prstGeom prst="wedgeRoundRectCallout">
                <a:avLst>
                  <a:gd name="adj1" fmla="val -60814"/>
                  <a:gd name="adj2" fmla="val -27441"/>
                  <a:gd name="adj3" fmla="val 16667"/>
                </a:avLst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19631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000"/>
                            </p:stCondLst>
                            <p:childTnLst>
                              <p:par>
                                <p:cTn id="8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/>
      <p:bldP spid="25" grpId="0" animBg="1"/>
      <p:bldP spid="26" grpId="0"/>
      <p:bldP spid="27" grpId="0"/>
      <p:bldP spid="28" grpId="0"/>
      <p:bldP spid="9" grpId="0" animBg="1"/>
      <p:bldP spid="11" grpId="0"/>
      <p:bldP spid="33" grpId="0"/>
      <p:bldP spid="34" grpId="0"/>
      <p:bldP spid="35" grpId="0"/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295B5039-BA89-48AC-9901-22FAC1757E97}"/>
              </a:ext>
            </a:extLst>
          </p:cNvPr>
          <p:cNvSpPr txBox="1"/>
          <p:nvPr/>
        </p:nvSpPr>
        <p:spPr>
          <a:xfrm>
            <a:off x="457200" y="501161"/>
            <a:ext cx="1057534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6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7C59871-AD85-490C-A349-CD39CF35E8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132" y="1004200"/>
            <a:ext cx="5502859" cy="1360170"/>
          </a:xfrm>
          <a:prstGeom prst="rect">
            <a:avLst/>
          </a:prstGeom>
        </p:spPr>
      </p:pic>
      <p:pic>
        <p:nvPicPr>
          <p:cNvPr id="12" name="Afbeelding 11">
            <a:extLst>
              <a:ext uri="{FF2B5EF4-FFF2-40B4-BE49-F238E27FC236}">
                <a16:creationId xmlns:a16="http://schemas.microsoft.com/office/drawing/2014/main" id="{838BABD2-EDAD-402E-98B7-843ECB6110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132" y="2535412"/>
            <a:ext cx="5596128" cy="544068"/>
          </a:xfrm>
          <a:prstGeom prst="rect">
            <a:avLst/>
          </a:prstGeom>
        </p:spPr>
      </p:pic>
      <p:pic>
        <p:nvPicPr>
          <p:cNvPr id="14" name="Afbeelding 13">
            <a:extLst>
              <a:ext uri="{FF2B5EF4-FFF2-40B4-BE49-F238E27FC236}">
                <a16:creationId xmlns:a16="http://schemas.microsoft.com/office/drawing/2014/main" id="{6E5CD537-9D22-4B47-A607-FED750AC244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939" y="4719386"/>
            <a:ext cx="3093415" cy="279806"/>
          </a:xfrm>
          <a:prstGeom prst="rect">
            <a:avLst/>
          </a:prstGeom>
        </p:spPr>
      </p:pic>
      <p:pic>
        <p:nvPicPr>
          <p:cNvPr id="16" name="Afbeelding 15">
            <a:extLst>
              <a:ext uri="{FF2B5EF4-FFF2-40B4-BE49-F238E27FC236}">
                <a16:creationId xmlns:a16="http://schemas.microsoft.com/office/drawing/2014/main" id="{5C7932D5-13D5-4E32-9D5F-0D3E9EF27D2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4739" y="3719939"/>
            <a:ext cx="3062326" cy="272034"/>
          </a:xfrm>
          <a:prstGeom prst="rect">
            <a:avLst/>
          </a:prstGeom>
        </p:spPr>
      </p:pic>
      <p:pic>
        <p:nvPicPr>
          <p:cNvPr id="18" name="Afbeelding 17">
            <a:extLst>
              <a:ext uri="{FF2B5EF4-FFF2-40B4-BE49-F238E27FC236}">
                <a16:creationId xmlns:a16="http://schemas.microsoft.com/office/drawing/2014/main" id="{483C56AC-547D-4BBD-986B-84DE692C25E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655" y="542721"/>
            <a:ext cx="5497144" cy="2370445"/>
          </a:xfrm>
          <a:prstGeom prst="rect">
            <a:avLst/>
          </a:prstGeom>
        </p:spPr>
      </p:pic>
      <p:pic>
        <p:nvPicPr>
          <p:cNvPr id="3" name="Afbeelding 2">
            <a:extLst>
              <a:ext uri="{FF2B5EF4-FFF2-40B4-BE49-F238E27FC236}">
                <a16:creationId xmlns:a16="http://schemas.microsoft.com/office/drawing/2014/main" id="{DA4EA0E8-196C-4C86-B90C-06293C2C4DF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967" y="3170382"/>
            <a:ext cx="2089404" cy="1156716"/>
          </a:xfrm>
          <a:prstGeom prst="rect">
            <a:avLst/>
          </a:prstGeom>
        </p:spPr>
      </p:pic>
      <p:sp>
        <p:nvSpPr>
          <p:cNvPr id="13" name="Pijl: rechts 12">
            <a:extLst>
              <a:ext uri="{FF2B5EF4-FFF2-40B4-BE49-F238E27FC236}">
                <a16:creationId xmlns:a16="http://schemas.microsoft.com/office/drawing/2014/main" id="{7ECD3E51-4B5C-4AE9-9DA3-D6D6175830D8}"/>
              </a:ext>
            </a:extLst>
          </p:cNvPr>
          <p:cNvSpPr/>
          <p:nvPr/>
        </p:nvSpPr>
        <p:spPr>
          <a:xfrm>
            <a:off x="3454561" y="3553684"/>
            <a:ext cx="442030" cy="166255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CBBE7C89-FDA5-4F45-9040-91882B64A6C2}"/>
              </a:ext>
            </a:extLst>
          </p:cNvPr>
          <p:cNvSpPr txBox="1"/>
          <p:nvPr/>
        </p:nvSpPr>
        <p:spPr>
          <a:xfrm>
            <a:off x="4062845" y="3452145"/>
            <a:ext cx="896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err="1"/>
              <a:t>boxplot</a:t>
            </a:r>
            <a:endParaRPr lang="nl-NL" dirty="0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1F1EEB8D-F02D-428A-A55C-E6E9700CE7C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535" y="5089474"/>
            <a:ext cx="2116836" cy="1175004"/>
          </a:xfrm>
          <a:prstGeom prst="rect">
            <a:avLst/>
          </a:prstGeom>
        </p:spPr>
      </p:pic>
      <p:pic>
        <p:nvPicPr>
          <p:cNvPr id="11" name="Afbeelding 10">
            <a:extLst>
              <a:ext uri="{FF2B5EF4-FFF2-40B4-BE49-F238E27FC236}">
                <a16:creationId xmlns:a16="http://schemas.microsoft.com/office/drawing/2014/main" id="{20CA872C-C71C-4B45-857B-B7704E694F2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8687" y="4281676"/>
            <a:ext cx="2034540" cy="1197864"/>
          </a:xfrm>
          <a:prstGeom prst="rect">
            <a:avLst/>
          </a:prstGeom>
        </p:spPr>
      </p:pic>
      <p:sp>
        <p:nvSpPr>
          <p:cNvPr id="19" name="Pijl: rechts 18">
            <a:extLst>
              <a:ext uri="{FF2B5EF4-FFF2-40B4-BE49-F238E27FC236}">
                <a16:creationId xmlns:a16="http://schemas.microsoft.com/office/drawing/2014/main" id="{52ACCBE2-43F3-4436-AB7A-540C360CA71B}"/>
              </a:ext>
            </a:extLst>
          </p:cNvPr>
          <p:cNvSpPr/>
          <p:nvPr/>
        </p:nvSpPr>
        <p:spPr>
          <a:xfrm>
            <a:off x="3454561" y="5587871"/>
            <a:ext cx="442030" cy="166255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F5A52E02-B9DB-42A6-AA46-31830D0EAE5A}"/>
              </a:ext>
            </a:extLst>
          </p:cNvPr>
          <p:cNvSpPr txBox="1"/>
          <p:nvPr/>
        </p:nvSpPr>
        <p:spPr>
          <a:xfrm>
            <a:off x="4062845" y="5486332"/>
            <a:ext cx="896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err="1"/>
              <a:t>boxplot</a:t>
            </a:r>
            <a:endParaRPr lang="nl-NL" dirty="0"/>
          </a:p>
        </p:txBody>
      </p:sp>
      <p:sp>
        <p:nvSpPr>
          <p:cNvPr id="21" name="Pijl: rechts 20">
            <a:extLst>
              <a:ext uri="{FF2B5EF4-FFF2-40B4-BE49-F238E27FC236}">
                <a16:creationId xmlns:a16="http://schemas.microsoft.com/office/drawing/2014/main" id="{C3E60E6A-806B-4C47-9482-7BEB0E9E8BFE}"/>
              </a:ext>
            </a:extLst>
          </p:cNvPr>
          <p:cNvSpPr/>
          <p:nvPr/>
        </p:nvSpPr>
        <p:spPr>
          <a:xfrm>
            <a:off x="9557488" y="4731399"/>
            <a:ext cx="442030" cy="166255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463A2630-517A-4FD6-9120-B4473227C788}"/>
              </a:ext>
            </a:extLst>
          </p:cNvPr>
          <p:cNvSpPr txBox="1"/>
          <p:nvPr/>
        </p:nvSpPr>
        <p:spPr>
          <a:xfrm>
            <a:off x="10165772" y="4629860"/>
            <a:ext cx="896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err="1"/>
              <a:t>boxplot</a:t>
            </a:r>
            <a:endParaRPr lang="nl-NL" dirty="0"/>
          </a:p>
        </p:txBody>
      </p:sp>
      <p:cxnSp>
        <p:nvCxnSpPr>
          <p:cNvPr id="23" name="Rechte verbindingslijn 22">
            <a:extLst>
              <a:ext uri="{FF2B5EF4-FFF2-40B4-BE49-F238E27FC236}">
                <a16:creationId xmlns:a16="http://schemas.microsoft.com/office/drawing/2014/main" id="{BB45F571-58ED-420F-BF5A-73F74992BE63}"/>
              </a:ext>
            </a:extLst>
          </p:cNvPr>
          <p:cNvCxnSpPr/>
          <p:nvPr/>
        </p:nvCxnSpPr>
        <p:spPr>
          <a:xfrm flipV="1">
            <a:off x="5919354" y="3322782"/>
            <a:ext cx="0" cy="3094096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echte verbindingslijn 23">
            <a:extLst>
              <a:ext uri="{FF2B5EF4-FFF2-40B4-BE49-F238E27FC236}">
                <a16:creationId xmlns:a16="http://schemas.microsoft.com/office/drawing/2014/main" id="{46812311-790F-421E-AF9F-32AE77316517}"/>
              </a:ext>
            </a:extLst>
          </p:cNvPr>
          <p:cNvCxnSpPr>
            <a:cxnSpLocks/>
          </p:cNvCxnSpPr>
          <p:nvPr/>
        </p:nvCxnSpPr>
        <p:spPr>
          <a:xfrm flipH="1">
            <a:off x="5929745" y="3322782"/>
            <a:ext cx="56769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hthoek 25">
            <a:extLst>
              <a:ext uri="{FF2B5EF4-FFF2-40B4-BE49-F238E27FC236}">
                <a16:creationId xmlns:a16="http://schemas.microsoft.com/office/drawing/2014/main" id="{F989F5FD-82B5-4C53-9226-0C7A460CC024}"/>
              </a:ext>
            </a:extLst>
          </p:cNvPr>
          <p:cNvSpPr/>
          <p:nvPr/>
        </p:nvSpPr>
        <p:spPr>
          <a:xfrm>
            <a:off x="4875836" y="3461873"/>
            <a:ext cx="3177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/>
              <a:t>A</a:t>
            </a:r>
          </a:p>
        </p:txBody>
      </p:sp>
      <p:sp>
        <p:nvSpPr>
          <p:cNvPr id="27" name="Rechthoek 26">
            <a:extLst>
              <a:ext uri="{FF2B5EF4-FFF2-40B4-BE49-F238E27FC236}">
                <a16:creationId xmlns:a16="http://schemas.microsoft.com/office/drawing/2014/main" id="{6099362D-66BF-4723-AF8B-611731DF82CD}"/>
              </a:ext>
            </a:extLst>
          </p:cNvPr>
          <p:cNvSpPr/>
          <p:nvPr/>
        </p:nvSpPr>
        <p:spPr>
          <a:xfrm>
            <a:off x="4892049" y="5501086"/>
            <a:ext cx="3080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/>
              <a:t>C</a:t>
            </a:r>
          </a:p>
        </p:txBody>
      </p:sp>
      <p:sp>
        <p:nvSpPr>
          <p:cNvPr id="28" name="Rechthoek 27">
            <a:extLst>
              <a:ext uri="{FF2B5EF4-FFF2-40B4-BE49-F238E27FC236}">
                <a16:creationId xmlns:a16="http://schemas.microsoft.com/office/drawing/2014/main" id="{1C009811-4FF2-4048-89A6-2E7895A19A87}"/>
              </a:ext>
            </a:extLst>
          </p:cNvPr>
          <p:cNvSpPr/>
          <p:nvPr/>
        </p:nvSpPr>
        <p:spPr>
          <a:xfrm>
            <a:off x="11018262" y="4639588"/>
            <a:ext cx="3273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/>
              <a:t>D</a:t>
            </a:r>
          </a:p>
        </p:txBody>
      </p:sp>
      <p:sp>
        <p:nvSpPr>
          <p:cNvPr id="25" name="Tekstballon: rechthoek met afgeronde hoeken 24">
            <a:extLst>
              <a:ext uri="{FF2B5EF4-FFF2-40B4-BE49-F238E27FC236}">
                <a16:creationId xmlns:a16="http://schemas.microsoft.com/office/drawing/2014/main" id="{0AA5E893-30C3-4739-B07A-9F10C9F11096}"/>
              </a:ext>
            </a:extLst>
          </p:cNvPr>
          <p:cNvSpPr/>
          <p:nvPr/>
        </p:nvSpPr>
        <p:spPr>
          <a:xfrm>
            <a:off x="3285150" y="2927526"/>
            <a:ext cx="2452110" cy="491814"/>
          </a:xfrm>
          <a:prstGeom prst="wedgeRoundRectCallout">
            <a:avLst>
              <a:gd name="adj1" fmla="val -38483"/>
              <a:gd name="adj2" fmla="val -77984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200" dirty="0">
                <a:solidFill>
                  <a:schemeClr val="tx1"/>
                </a:solidFill>
              </a:rPr>
              <a:t>Rond 30 zit 50% en rond 70 zit 50%.</a:t>
            </a:r>
          </a:p>
          <a:p>
            <a:r>
              <a:rPr lang="nl-NL" sz="1200" dirty="0">
                <a:solidFill>
                  <a:schemeClr val="tx1"/>
                </a:solidFill>
              </a:rPr>
              <a:t>Beste  keuze is A.</a:t>
            </a:r>
          </a:p>
        </p:txBody>
      </p:sp>
      <p:sp>
        <p:nvSpPr>
          <p:cNvPr id="29" name="Tekstballon: rechthoek met afgeronde hoeken 28">
            <a:extLst>
              <a:ext uri="{FF2B5EF4-FFF2-40B4-BE49-F238E27FC236}">
                <a16:creationId xmlns:a16="http://schemas.microsoft.com/office/drawing/2014/main" id="{8E06E5AD-64B4-43C0-AD9D-5FC309AB58CA}"/>
              </a:ext>
            </a:extLst>
          </p:cNvPr>
          <p:cNvSpPr/>
          <p:nvPr/>
        </p:nvSpPr>
        <p:spPr>
          <a:xfrm>
            <a:off x="3285150" y="6096898"/>
            <a:ext cx="2452110" cy="491814"/>
          </a:xfrm>
          <a:prstGeom prst="wedgeRoundRectCallout">
            <a:avLst>
              <a:gd name="adj1" fmla="val 19672"/>
              <a:gd name="adj2" fmla="val -89051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200" dirty="0">
                <a:solidFill>
                  <a:schemeClr val="tx1"/>
                </a:solidFill>
              </a:rPr>
              <a:t>Staart aan de rechterkant.</a:t>
            </a:r>
          </a:p>
          <a:p>
            <a:r>
              <a:rPr lang="nl-NL" sz="1200" dirty="0">
                <a:solidFill>
                  <a:schemeClr val="tx1"/>
                </a:solidFill>
              </a:rPr>
              <a:t>Keuze is C.</a:t>
            </a:r>
          </a:p>
        </p:txBody>
      </p:sp>
      <p:sp>
        <p:nvSpPr>
          <p:cNvPr id="30" name="Tekstballon: rechthoek met afgeronde hoeken 29">
            <a:extLst>
              <a:ext uri="{FF2B5EF4-FFF2-40B4-BE49-F238E27FC236}">
                <a16:creationId xmlns:a16="http://schemas.microsoft.com/office/drawing/2014/main" id="{139957A7-2904-4290-A979-7DD5C4D41FA8}"/>
              </a:ext>
            </a:extLst>
          </p:cNvPr>
          <p:cNvSpPr/>
          <p:nvPr/>
        </p:nvSpPr>
        <p:spPr>
          <a:xfrm>
            <a:off x="8939717" y="5685752"/>
            <a:ext cx="2452110" cy="491814"/>
          </a:xfrm>
          <a:prstGeom prst="wedgeRoundRectCallout">
            <a:avLst>
              <a:gd name="adj1" fmla="val 24111"/>
              <a:gd name="adj2" fmla="val -153239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200" dirty="0">
                <a:solidFill>
                  <a:schemeClr val="tx1"/>
                </a:solidFill>
              </a:rPr>
              <a:t>Staart aan de linkerkant.</a:t>
            </a:r>
          </a:p>
          <a:p>
            <a:r>
              <a:rPr lang="nl-NL" sz="1200" dirty="0">
                <a:solidFill>
                  <a:schemeClr val="tx1"/>
                </a:solidFill>
              </a:rPr>
              <a:t>Keuze is D.</a:t>
            </a:r>
          </a:p>
        </p:txBody>
      </p:sp>
    </p:spTree>
    <p:extLst>
      <p:ext uri="{BB962C8B-B14F-4D97-AF65-F5344CB8AC3E}">
        <p14:creationId xmlns:p14="http://schemas.microsoft.com/office/powerpoint/2010/main" val="2810598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"/>
                            </p:stCondLst>
                            <p:childTnLst>
                              <p:par>
                                <p:cTn id="7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/>
      <p:bldP spid="19" grpId="0" animBg="1"/>
      <p:bldP spid="20" grpId="0"/>
      <p:bldP spid="21" grpId="0" animBg="1"/>
      <p:bldP spid="22" grpId="0"/>
      <p:bldP spid="26" grpId="0"/>
      <p:bldP spid="27" grpId="0"/>
      <p:bldP spid="28" grpId="0"/>
      <p:bldP spid="25" grpId="0" animBg="1"/>
      <p:bldP spid="29" grpId="0" animBg="1"/>
      <p:bldP spid="30" grpId="0" animBg="1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61</TotalTime>
  <Words>138</Words>
  <Application>Microsoft Office PowerPoint</Application>
  <PresentationFormat>Breedbeeld</PresentationFormat>
  <Paragraphs>28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Thema1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7</cp:revision>
  <dcterms:created xsi:type="dcterms:W3CDTF">2019-04-10T07:00:34Z</dcterms:created>
  <dcterms:modified xsi:type="dcterms:W3CDTF">2020-03-23T09:34:31Z</dcterms:modified>
</cp:coreProperties>
</file>