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6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2F13-B9E3-4990-A20F-5C0FB156EDDA}" type="datetimeFigureOut">
              <a:rPr lang="nl-NL" smtClean="0"/>
              <a:t>15-5-2018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3B8C-A2AF-4AC8-A266-14976B2B3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920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2F13-B9E3-4990-A20F-5C0FB156EDDA}" type="datetimeFigureOut">
              <a:rPr lang="nl-NL" smtClean="0"/>
              <a:t>15-5-2018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3B8C-A2AF-4AC8-A266-14976B2B3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1624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2F13-B9E3-4990-A20F-5C0FB156EDDA}" type="datetimeFigureOut">
              <a:rPr lang="nl-NL" smtClean="0"/>
              <a:t>15-5-2018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3B8C-A2AF-4AC8-A266-14976B2B3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618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2F13-B9E3-4990-A20F-5C0FB156EDDA}" type="datetimeFigureOut">
              <a:rPr lang="nl-NL" smtClean="0"/>
              <a:t>15-5-2018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3B8C-A2AF-4AC8-A266-14976B2B3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3395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2F13-B9E3-4990-A20F-5C0FB156EDDA}" type="datetimeFigureOut">
              <a:rPr lang="nl-NL" smtClean="0"/>
              <a:t>15-5-2018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3B8C-A2AF-4AC8-A266-14976B2B3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372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2F13-B9E3-4990-A20F-5C0FB156EDDA}" type="datetimeFigureOut">
              <a:rPr lang="nl-NL" smtClean="0"/>
              <a:t>15-5-2018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3B8C-A2AF-4AC8-A266-14976B2B3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118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2F13-B9E3-4990-A20F-5C0FB156EDDA}" type="datetimeFigureOut">
              <a:rPr lang="nl-NL" smtClean="0"/>
              <a:t>15-5-2018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3B8C-A2AF-4AC8-A266-14976B2B3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667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2F13-B9E3-4990-A20F-5C0FB156EDDA}" type="datetimeFigureOut">
              <a:rPr lang="nl-NL" smtClean="0"/>
              <a:t>15-5-2018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3B8C-A2AF-4AC8-A266-14976B2B3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576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2F13-B9E3-4990-A20F-5C0FB156EDDA}" type="datetimeFigureOut">
              <a:rPr lang="nl-NL" smtClean="0"/>
              <a:t>15-5-2018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3B8C-A2AF-4AC8-A266-14976B2B3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2060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2F13-B9E3-4990-A20F-5C0FB156EDDA}" type="datetimeFigureOut">
              <a:rPr lang="nl-NL" smtClean="0"/>
              <a:t>15-5-2018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3B8C-A2AF-4AC8-A266-14976B2B3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31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2F13-B9E3-4990-A20F-5C0FB156EDDA}" type="datetimeFigureOut">
              <a:rPr lang="nl-NL" smtClean="0"/>
              <a:t>15-5-2018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3B8C-A2AF-4AC8-A266-14976B2B3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0747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B2F13-B9E3-4990-A20F-5C0FB156EDDA}" type="datetimeFigureOut">
              <a:rPr lang="nl-NL" smtClean="0"/>
              <a:t>15-5-2018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53B8C-A2AF-4AC8-A266-14976B2B3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8169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82" y="901521"/>
            <a:ext cx="5506974" cy="4224528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437882" y="399245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469" y="901521"/>
            <a:ext cx="5266944" cy="52120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469" y="3564826"/>
            <a:ext cx="5294376" cy="1207008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6646984" y="1547173"/>
            <a:ext cx="4059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modale klasse is van 12000 tot 18000.</a:t>
            </a:r>
          </a:p>
        </p:txBody>
      </p:sp>
      <p:sp>
        <p:nvSpPr>
          <p:cNvPr id="3" name="Vrije vorm 2"/>
          <p:cNvSpPr/>
          <p:nvPr/>
        </p:nvSpPr>
        <p:spPr>
          <a:xfrm>
            <a:off x="826477" y="2233246"/>
            <a:ext cx="949569" cy="2461846"/>
          </a:xfrm>
          <a:custGeom>
            <a:avLst/>
            <a:gdLst>
              <a:gd name="connsiteX0" fmla="*/ 0 w 949569"/>
              <a:gd name="connsiteY0" fmla="*/ 2453054 h 2461846"/>
              <a:gd name="connsiteX1" fmla="*/ 26377 w 949569"/>
              <a:gd name="connsiteY1" fmla="*/ 844062 h 2461846"/>
              <a:gd name="connsiteX2" fmla="*/ 325316 w 949569"/>
              <a:gd name="connsiteY2" fmla="*/ 852854 h 2461846"/>
              <a:gd name="connsiteX3" fmla="*/ 342900 w 949569"/>
              <a:gd name="connsiteY3" fmla="*/ 351692 h 2461846"/>
              <a:gd name="connsiteX4" fmla="*/ 641839 w 949569"/>
              <a:gd name="connsiteY4" fmla="*/ 351692 h 2461846"/>
              <a:gd name="connsiteX5" fmla="*/ 650631 w 949569"/>
              <a:gd name="connsiteY5" fmla="*/ 0 h 2461846"/>
              <a:gd name="connsiteX6" fmla="*/ 949569 w 949569"/>
              <a:gd name="connsiteY6" fmla="*/ 8792 h 2461846"/>
              <a:gd name="connsiteX7" fmla="*/ 949569 w 949569"/>
              <a:gd name="connsiteY7" fmla="*/ 2461846 h 2461846"/>
              <a:gd name="connsiteX8" fmla="*/ 0 w 949569"/>
              <a:gd name="connsiteY8" fmla="*/ 2453054 h 2461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49569" h="2461846">
                <a:moveTo>
                  <a:pt x="0" y="2453054"/>
                </a:moveTo>
                <a:lnTo>
                  <a:pt x="26377" y="844062"/>
                </a:lnTo>
                <a:lnTo>
                  <a:pt x="325316" y="852854"/>
                </a:lnTo>
                <a:lnTo>
                  <a:pt x="342900" y="351692"/>
                </a:lnTo>
                <a:lnTo>
                  <a:pt x="641839" y="351692"/>
                </a:lnTo>
                <a:lnTo>
                  <a:pt x="650631" y="0"/>
                </a:lnTo>
                <a:lnTo>
                  <a:pt x="949569" y="8792"/>
                </a:lnTo>
                <a:lnTo>
                  <a:pt x="949569" y="2461846"/>
                </a:lnTo>
                <a:lnTo>
                  <a:pt x="0" y="2453054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/>
          <p:cNvSpPr txBox="1"/>
          <p:nvPr/>
        </p:nvSpPr>
        <p:spPr>
          <a:xfrm>
            <a:off x="6646984" y="1939779"/>
            <a:ext cx="3660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Links van 18000 ligt minder dan 40%.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6646984" y="2332385"/>
            <a:ext cx="4345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mediaan (50%) ligt dus rechts van 18000.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6646984" y="2724991"/>
            <a:ext cx="4031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mediaan ligt </a:t>
            </a:r>
            <a:r>
              <a:rPr lang="nl-NL" b="1" dirty="0"/>
              <a:t>niet</a:t>
            </a:r>
            <a:r>
              <a:rPr lang="nl-NL" dirty="0"/>
              <a:t> in de modale klasse.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6646984" y="4913254"/>
            <a:ext cx="47595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Als iedereen een gelijk inkomen zou hebben is er</a:t>
            </a:r>
          </a:p>
          <a:p>
            <a:r>
              <a:rPr lang="nl-NL" dirty="0"/>
              <a:t>maar één staaf.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6646984" y="5559585"/>
            <a:ext cx="2327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Joost heeft geen gelijk.</a:t>
            </a:r>
          </a:p>
        </p:txBody>
      </p:sp>
    </p:spTree>
    <p:extLst>
      <p:ext uri="{BB962C8B-B14F-4D97-AF65-F5344CB8AC3E}">
        <p14:creationId xmlns:p14="http://schemas.microsoft.com/office/powerpoint/2010/main" val="3397232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8" grpId="0"/>
      <p:bldP spid="9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82" y="901521"/>
            <a:ext cx="5506974" cy="422452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558" y="901521"/>
            <a:ext cx="5747004" cy="253746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29" y="6091580"/>
            <a:ext cx="5747004" cy="52806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87" y="5334494"/>
            <a:ext cx="5747004" cy="548640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6557818" y="3749964"/>
            <a:ext cx="101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Boxplot</a:t>
            </a:r>
            <a:r>
              <a:rPr lang="nl-NL" dirty="0"/>
              <a:t> I</a:t>
            </a:r>
          </a:p>
        </p:txBody>
      </p:sp>
      <p:cxnSp>
        <p:nvCxnSpPr>
          <p:cNvPr id="8" name="Rechte verbindingslijn 7"/>
          <p:cNvCxnSpPr/>
          <p:nvPr/>
        </p:nvCxnSpPr>
        <p:spPr>
          <a:xfrm flipH="1" flipV="1">
            <a:off x="1505527" y="2235201"/>
            <a:ext cx="9237" cy="397163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/>
              <p:cNvSpPr txBox="1"/>
              <p:nvPr/>
            </p:nvSpPr>
            <p:spPr>
              <a:xfrm>
                <a:off x="1020614" y="5341051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25%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9" name="Tekstvak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614" y="5341051"/>
                <a:ext cx="399148" cy="215444"/>
              </a:xfrm>
              <a:prstGeom prst="rect">
                <a:avLst/>
              </a:prstGeom>
              <a:blipFill>
                <a:blip r:embed="rId6"/>
                <a:stretch>
                  <a:fillRect l="-10606" r="-10606" b="-1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/>
              <p:cNvSpPr txBox="1"/>
              <p:nvPr/>
            </p:nvSpPr>
            <p:spPr>
              <a:xfrm>
                <a:off x="7092740" y="4119296"/>
                <a:ext cx="33926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links van 13000 zit ongeveer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25%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740" y="4119296"/>
                <a:ext cx="3392660" cy="369332"/>
              </a:xfrm>
              <a:prstGeom prst="rect">
                <a:avLst/>
              </a:prstGeom>
              <a:blipFill>
                <a:blip r:embed="rId7"/>
                <a:stretch>
                  <a:fillRect l="-1619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/>
          <p:cNvSpPr txBox="1"/>
          <p:nvPr/>
        </p:nvSpPr>
        <p:spPr>
          <a:xfrm>
            <a:off x="6557818" y="4975138"/>
            <a:ext cx="4662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Bij </a:t>
            </a:r>
            <a:r>
              <a:rPr lang="nl-NL" dirty="0" err="1"/>
              <a:t>boxplot</a:t>
            </a:r>
            <a:r>
              <a:rPr lang="nl-NL" dirty="0"/>
              <a:t> II en </a:t>
            </a:r>
            <a:r>
              <a:rPr lang="nl-NL" dirty="0" err="1"/>
              <a:t>boxplot</a:t>
            </a:r>
            <a:r>
              <a:rPr lang="nl-NL" dirty="0"/>
              <a:t> III is dit duidelijk niet zo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7063084" y="5562607"/>
            <a:ext cx="41223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verdeling van het persoonlijk inkomen </a:t>
            </a:r>
          </a:p>
          <a:p>
            <a:r>
              <a:rPr lang="nl-NL" dirty="0"/>
              <a:t>past het best bij </a:t>
            </a:r>
            <a:r>
              <a:rPr lang="nl-NL" dirty="0" err="1"/>
              <a:t>boxplot</a:t>
            </a:r>
            <a:r>
              <a:rPr lang="nl-NL" dirty="0"/>
              <a:t> I.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9768374" y="4507035"/>
            <a:ext cx="1786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 klopt ongeveer)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7164391" y="4507035"/>
            <a:ext cx="2603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10% + 13,5% + een beetje</a:t>
            </a:r>
          </a:p>
        </p:txBody>
      </p: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1F988F49-0C11-4643-80EE-FD93768B2ECC}"/>
              </a:ext>
            </a:extLst>
          </p:cNvPr>
          <p:cNvCxnSpPr/>
          <p:nvPr/>
        </p:nvCxnSpPr>
        <p:spPr>
          <a:xfrm>
            <a:off x="7271238" y="1758462"/>
            <a:ext cx="0" cy="120454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0DAA55F2-560B-4539-BA9C-457ADDA44CB5}"/>
                  </a:ext>
                </a:extLst>
              </p:cNvPr>
              <p:cNvSpPr txBox="1"/>
              <p:nvPr/>
            </p:nvSpPr>
            <p:spPr>
              <a:xfrm>
                <a:off x="7174551" y="2975430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13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0DAA55F2-560B-4539-BA9C-457ADDA44C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4551" y="2975430"/>
                <a:ext cx="205184" cy="184666"/>
              </a:xfrm>
              <a:prstGeom prst="rect">
                <a:avLst/>
              </a:prstGeom>
              <a:blipFill>
                <a:blip r:embed="rId8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CDA17973-262A-4641-B55A-4BEE1AE1AE31}"/>
                  </a:ext>
                </a:extLst>
              </p:cNvPr>
              <p:cNvSpPr txBox="1"/>
              <p:nvPr/>
            </p:nvSpPr>
            <p:spPr>
              <a:xfrm>
                <a:off x="1412172" y="6228628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13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CDA17973-262A-4641-B55A-4BEE1AE1AE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172" y="6228628"/>
                <a:ext cx="205184" cy="184666"/>
              </a:xfrm>
              <a:prstGeom prst="rect">
                <a:avLst/>
              </a:prstGeom>
              <a:blipFill>
                <a:blip r:embed="rId8"/>
                <a:stretch>
                  <a:fillRect l="-18182" r="-2121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9506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1" grpId="0"/>
      <p:bldP spid="14" grpId="0"/>
      <p:bldP spid="15" grpId="0"/>
      <p:bldP spid="16" grpId="0"/>
      <p:bldP spid="17" grpId="0"/>
      <p:bldP spid="12" grpId="0"/>
      <p:bldP spid="18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90</TotalTime>
  <Words>106</Words>
  <Application>Microsoft Office PowerPoint</Application>
  <PresentationFormat>Breedbeeld</PresentationFormat>
  <Paragraphs>18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9</cp:revision>
  <dcterms:created xsi:type="dcterms:W3CDTF">2018-05-15T10:40:27Z</dcterms:created>
  <dcterms:modified xsi:type="dcterms:W3CDTF">2018-05-15T18:30:10Z</dcterms:modified>
</cp:coreProperties>
</file>