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7D21-5DE2-41CC-AE29-FB9C4A28CB25}" type="datetimeFigureOut">
              <a:rPr lang="nl-NL" smtClean="0"/>
              <a:t>10-4-2019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9735-4E16-4E00-B5C0-BF6E312F3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9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7D21-5DE2-41CC-AE29-FB9C4A28CB25}" type="datetimeFigureOut">
              <a:rPr lang="nl-NL" smtClean="0"/>
              <a:t>10-4-2019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9735-4E16-4E00-B5C0-BF6E312F3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05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7D21-5DE2-41CC-AE29-FB9C4A28CB25}" type="datetimeFigureOut">
              <a:rPr lang="nl-NL" smtClean="0"/>
              <a:t>10-4-2019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9735-4E16-4E00-B5C0-BF6E312F3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272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7D21-5DE2-41CC-AE29-FB9C4A28CB25}" type="datetimeFigureOut">
              <a:rPr lang="nl-NL" smtClean="0"/>
              <a:t>10-4-2019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9735-4E16-4E00-B5C0-BF6E312F3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51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7D21-5DE2-41CC-AE29-FB9C4A28CB25}" type="datetimeFigureOut">
              <a:rPr lang="nl-NL" smtClean="0"/>
              <a:t>10-4-2019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9735-4E16-4E00-B5C0-BF6E312F3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709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7D21-5DE2-41CC-AE29-FB9C4A28CB25}" type="datetimeFigureOut">
              <a:rPr lang="nl-NL" smtClean="0"/>
              <a:t>10-4-2019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9735-4E16-4E00-B5C0-BF6E312F3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447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7D21-5DE2-41CC-AE29-FB9C4A28CB25}" type="datetimeFigureOut">
              <a:rPr lang="nl-NL" smtClean="0"/>
              <a:t>10-4-2019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9735-4E16-4E00-B5C0-BF6E312F3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9572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7D21-5DE2-41CC-AE29-FB9C4A28CB25}" type="datetimeFigureOut">
              <a:rPr lang="nl-NL" smtClean="0"/>
              <a:t>10-4-2019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9735-4E16-4E00-B5C0-BF6E312F3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286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7D21-5DE2-41CC-AE29-FB9C4A28CB25}" type="datetimeFigureOut">
              <a:rPr lang="nl-NL" smtClean="0"/>
              <a:t>10-4-2019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9735-4E16-4E00-B5C0-BF6E312F3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78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7D21-5DE2-41CC-AE29-FB9C4A28CB25}" type="datetimeFigureOut">
              <a:rPr lang="nl-NL" smtClean="0"/>
              <a:t>10-4-2019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9735-4E16-4E00-B5C0-BF6E312F3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62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7D21-5DE2-41CC-AE29-FB9C4A28CB25}" type="datetimeFigureOut">
              <a:rPr lang="nl-NL" smtClean="0"/>
              <a:t>10-4-2019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9735-4E16-4E00-B5C0-BF6E312F3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4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C7D21-5DE2-41CC-AE29-FB9C4A28CB25}" type="datetimeFigureOut">
              <a:rPr lang="nl-NL" smtClean="0"/>
              <a:t>10-4-2019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79735-4E16-4E00-B5C0-BF6E312F3D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398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jp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F6D98BE-1C96-4CCB-BEEB-DF62616E9349}"/>
              </a:ext>
            </a:extLst>
          </p:cNvPr>
          <p:cNvSpPr txBox="1"/>
          <p:nvPr/>
        </p:nvSpPr>
        <p:spPr>
          <a:xfrm>
            <a:off x="386862" y="501163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7BE1F0B-27C2-42B9-8002-1C9D14F46B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698" y="534700"/>
            <a:ext cx="5176418" cy="56738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FBD00EFC-4C6A-44B6-B047-E32B41A116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73" y="1152913"/>
            <a:ext cx="4678985" cy="264262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868088F7-EE72-48D5-93C1-17D6FABBEA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579" y="501163"/>
            <a:ext cx="2953512" cy="327995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0FC723B3-648C-43C7-822C-9BBD81D1B4F9}"/>
                  </a:ext>
                </a:extLst>
              </p:cNvPr>
              <p:cNvSpPr txBox="1"/>
              <p:nvPr/>
            </p:nvSpPr>
            <p:spPr>
              <a:xfrm>
                <a:off x="915629" y="1457612"/>
                <a:ext cx="66570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 het toernooi waren 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nl-NL" dirty="0"/>
                  <a:t> wedstrijden waarin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nl-NL" dirty="0"/>
                  <a:t> keer gescoord werd.</a:t>
                </a:r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0FC723B3-648C-43C7-822C-9BBD81D1B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629" y="1457612"/>
                <a:ext cx="6657015" cy="369332"/>
              </a:xfrm>
              <a:prstGeom prst="rect">
                <a:avLst/>
              </a:prstGeom>
              <a:blipFill>
                <a:blip r:embed="rId5"/>
                <a:stretch>
                  <a:fillRect l="-73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Afbeelding 14">
            <a:extLst>
              <a:ext uri="{FF2B5EF4-FFF2-40B4-BE49-F238E27FC236}">
                <a16:creationId xmlns:a16="http://schemas.microsoft.com/office/drawing/2014/main" id="{87FFD7D9-D863-4663-81CB-891967786E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73" y="1881364"/>
            <a:ext cx="3777386" cy="287579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DCC9D3F-7DD9-48D2-9299-C6A611EB6B3C}"/>
              </a:ext>
            </a:extLst>
          </p:cNvPr>
          <p:cNvSpPr txBox="1"/>
          <p:nvPr/>
        </p:nvSpPr>
        <p:spPr>
          <a:xfrm>
            <a:off x="883228" y="2227350"/>
            <a:ext cx="312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frequenties bij elkaar tellen: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EEC7BF6-520D-4E57-ADA9-B001CFAFC395}"/>
                  </a:ext>
                </a:extLst>
              </p:cNvPr>
              <p:cNvSpPr txBox="1"/>
              <p:nvPr/>
            </p:nvSpPr>
            <p:spPr>
              <a:xfrm>
                <a:off x="4099215" y="2273516"/>
                <a:ext cx="34127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8+4+7+2+3+6+2+1+1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EEC7BF6-520D-4E57-ADA9-B001CFAFC3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215" y="2273516"/>
                <a:ext cx="3412794" cy="276999"/>
              </a:xfrm>
              <a:prstGeom prst="rect">
                <a:avLst/>
              </a:prstGeom>
              <a:blipFill>
                <a:blip r:embed="rId7"/>
                <a:stretch>
                  <a:fillRect l="-1071" r="-125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AB27A57-EB3C-4304-ADCD-E4C6E2372012}"/>
                  </a:ext>
                </a:extLst>
              </p:cNvPr>
              <p:cNvSpPr txBox="1"/>
              <p:nvPr/>
            </p:nvSpPr>
            <p:spPr>
              <a:xfrm>
                <a:off x="7512009" y="2259789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AB27A57-EB3C-4304-ADCD-E4C6E23720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2009" y="2259789"/>
                <a:ext cx="546625" cy="276999"/>
              </a:xfrm>
              <a:prstGeom prst="rect">
                <a:avLst/>
              </a:prstGeom>
              <a:blipFill>
                <a:blip r:embed="rId8"/>
                <a:stretch>
                  <a:fillRect l="-3333" r="-1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844ABC05-4573-4D71-B5E4-37D8DAB7C11A}"/>
                  </a:ext>
                </a:extLst>
              </p:cNvPr>
              <p:cNvSpPr txBox="1"/>
              <p:nvPr/>
            </p:nvSpPr>
            <p:spPr>
              <a:xfrm>
                <a:off x="883228" y="2581990"/>
                <a:ext cx="31741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Er zijn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34</m:t>
                    </m:r>
                  </m:oMath>
                </a14:m>
                <a:r>
                  <a:rPr lang="nl-NL" dirty="0"/>
                  <a:t> wedstrijden gespeeld.</a:t>
                </a:r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844ABC05-4573-4D71-B5E4-37D8DAB7C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228" y="2581990"/>
                <a:ext cx="3174139" cy="369332"/>
              </a:xfrm>
              <a:prstGeom prst="rect">
                <a:avLst/>
              </a:prstGeom>
              <a:blipFill>
                <a:blip r:embed="rId9"/>
                <a:stretch>
                  <a:fillRect l="-1727" t="-10000" r="-1152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Afbeelding 20">
            <a:extLst>
              <a:ext uri="{FF2B5EF4-FFF2-40B4-BE49-F238E27FC236}">
                <a16:creationId xmlns:a16="http://schemas.microsoft.com/office/drawing/2014/main" id="{A6F29519-D1DA-47DD-95C2-D8C065BC445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73" y="3034995"/>
            <a:ext cx="4546854" cy="279806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1BC03E97-2453-4BA6-A6BA-1D2F411FA8B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73" y="4469648"/>
            <a:ext cx="5176418" cy="528523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3223AD7A-190C-4782-B520-DA1F36E46D6B}"/>
              </a:ext>
            </a:extLst>
          </p:cNvPr>
          <p:cNvSpPr txBox="1"/>
          <p:nvPr/>
        </p:nvSpPr>
        <p:spPr>
          <a:xfrm>
            <a:off x="846075" y="3335142"/>
            <a:ext cx="2580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Totaal aantal doelpunten: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16835958-CD4B-4278-B513-FC1BD78BD7E4}"/>
                  </a:ext>
                </a:extLst>
              </p:cNvPr>
              <p:cNvSpPr txBox="1"/>
              <p:nvPr/>
            </p:nvSpPr>
            <p:spPr>
              <a:xfrm>
                <a:off x="964759" y="3703466"/>
                <a:ext cx="634655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∙8+1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nl-NL" dirty="0"/>
                  <a:t>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nl-NL" dirty="0"/>
                  <a:t>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nl-NL" dirty="0"/>
                  <a:t>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nl-NL" dirty="0"/>
                  <a:t>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nl-NL" dirty="0"/>
                  <a:t>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nl-NL" dirty="0"/>
                  <a:t>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nl-NL" dirty="0"/>
                  <a:t>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1=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16835958-CD4B-4278-B513-FC1BD78BD7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759" y="3703466"/>
                <a:ext cx="6346558" cy="276999"/>
              </a:xfrm>
              <a:prstGeom prst="rect">
                <a:avLst/>
              </a:prstGeom>
              <a:blipFill>
                <a:blip r:embed="rId12"/>
                <a:stretch>
                  <a:fillRect l="-124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0192306-A7E4-480A-B968-5E824AF50FF2}"/>
                  </a:ext>
                </a:extLst>
              </p:cNvPr>
              <p:cNvSpPr txBox="1"/>
              <p:nvPr/>
            </p:nvSpPr>
            <p:spPr>
              <a:xfrm>
                <a:off x="7263264" y="3703465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0192306-A7E4-480A-B968-5E824AF50F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3264" y="3703465"/>
                <a:ext cx="309380" cy="276999"/>
              </a:xfrm>
              <a:prstGeom prst="rect">
                <a:avLst/>
              </a:prstGeom>
              <a:blipFill>
                <a:blip r:embed="rId13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8FCB2D83-467D-4C43-8995-C7499C52AA9D}"/>
                  </a:ext>
                </a:extLst>
              </p:cNvPr>
              <p:cNvSpPr txBox="1"/>
              <p:nvPr/>
            </p:nvSpPr>
            <p:spPr>
              <a:xfrm>
                <a:off x="810491" y="4021027"/>
                <a:ext cx="39863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Er zijn in totaal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93</m:t>
                    </m:r>
                  </m:oMath>
                </a14:m>
                <a:r>
                  <a:rPr lang="nl-NL" dirty="0"/>
                  <a:t> doelpunten gescoord.</a:t>
                </a:r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8FCB2D83-467D-4C43-8995-C7499C52A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491" y="4021027"/>
                <a:ext cx="3986348" cy="369332"/>
              </a:xfrm>
              <a:prstGeom prst="rect">
                <a:avLst/>
              </a:prstGeom>
              <a:blipFill>
                <a:blip r:embed="rId14"/>
                <a:stretch>
                  <a:fillRect l="-1376" t="-10000" r="-612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2A2A5CA-D530-436B-8C55-14F068D14E0E}"/>
                  </a:ext>
                </a:extLst>
              </p:cNvPr>
              <p:cNvSpPr txBox="1"/>
              <p:nvPr/>
            </p:nvSpPr>
            <p:spPr>
              <a:xfrm>
                <a:off x="810491" y="4998171"/>
                <a:ext cx="3906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2−2</m:t>
                    </m:r>
                  </m:oMath>
                </a14:m>
                <a:r>
                  <a:rPr lang="nl-NL" dirty="0"/>
                  <a:t> zijn 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nl-NL" dirty="0"/>
                  <a:t> doelpunten gescoord.</a:t>
                </a:r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2A2A5CA-D530-436B-8C55-14F068D14E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491" y="4998171"/>
                <a:ext cx="3906454" cy="369332"/>
              </a:xfrm>
              <a:prstGeom prst="rect">
                <a:avLst/>
              </a:prstGeom>
              <a:blipFill>
                <a:blip r:embed="rId15"/>
                <a:stretch>
                  <a:fillRect l="-1404" t="-10000" r="-62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F6C4A3D-5202-4CDB-9651-524F5652605F}"/>
                  </a:ext>
                </a:extLst>
              </p:cNvPr>
              <p:cNvSpPr txBox="1"/>
              <p:nvPr/>
            </p:nvSpPr>
            <p:spPr>
              <a:xfrm>
                <a:off x="4582391" y="4993407"/>
                <a:ext cx="45893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nl-NL" dirty="0"/>
                  <a:t> doelpunten gescoord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nl-NL" dirty="0"/>
                  <a:t> keer voorgekomen.</a:t>
                </a:r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F6C4A3D-5202-4CDB-9651-524F565260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391" y="4993407"/>
                <a:ext cx="4589398" cy="369332"/>
              </a:xfrm>
              <a:prstGeom prst="rect">
                <a:avLst/>
              </a:prstGeom>
              <a:blipFill>
                <a:blip r:embed="rId16"/>
                <a:stretch>
                  <a:fillRect t="-8197" r="-531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>
            <a:extLst>
              <a:ext uri="{FF2B5EF4-FFF2-40B4-BE49-F238E27FC236}">
                <a16:creationId xmlns:a16="http://schemas.microsoft.com/office/drawing/2014/main" id="{4A4BC278-583B-4513-B97C-FCF3F6E2BD75}"/>
              </a:ext>
            </a:extLst>
          </p:cNvPr>
          <p:cNvSpPr txBox="1"/>
          <p:nvPr/>
        </p:nvSpPr>
        <p:spPr>
          <a:xfrm>
            <a:off x="9014145" y="4988643"/>
            <a:ext cx="2917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maximaal aantal is dus 3.</a:t>
            </a:r>
          </a:p>
        </p:txBody>
      </p:sp>
      <p:pic>
        <p:nvPicPr>
          <p:cNvPr id="34" name="Afbeelding 33">
            <a:extLst>
              <a:ext uri="{FF2B5EF4-FFF2-40B4-BE49-F238E27FC236}">
                <a16:creationId xmlns:a16="http://schemas.microsoft.com/office/drawing/2014/main" id="{10F6FE6E-A88D-4C65-ABCF-D10F55B128C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73" y="5457619"/>
            <a:ext cx="5020970" cy="800557"/>
          </a:xfrm>
          <a:prstGeom prst="rect">
            <a:avLst/>
          </a:prstGeom>
        </p:spPr>
      </p:pic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11199534-1636-4B7E-A4F6-AC5D7375A891}"/>
              </a:ext>
            </a:extLst>
          </p:cNvPr>
          <p:cNvCxnSpPr/>
          <p:nvPr/>
        </p:nvCxnSpPr>
        <p:spPr>
          <a:xfrm>
            <a:off x="5858691" y="5457619"/>
            <a:ext cx="0" cy="1057481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131D83E2-9FEB-48BE-BE4E-EC3CC4D334C6}"/>
                  </a:ext>
                </a:extLst>
              </p:cNvPr>
              <p:cNvSpPr txBox="1"/>
              <p:nvPr/>
            </p:nvSpPr>
            <p:spPr>
              <a:xfrm>
                <a:off x="5861943" y="5457619"/>
                <a:ext cx="12554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Modus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131D83E2-9FEB-48BE-BE4E-EC3CC4D334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943" y="5457619"/>
                <a:ext cx="1255472" cy="369332"/>
              </a:xfrm>
              <a:prstGeom prst="rect">
                <a:avLst/>
              </a:prstGeom>
              <a:blipFill>
                <a:blip r:embed="rId18"/>
                <a:stretch>
                  <a:fillRect l="-4369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E7EA7F1-3094-4788-9ABC-6C46E39EF73A}"/>
                  </a:ext>
                </a:extLst>
              </p:cNvPr>
              <p:cNvSpPr txBox="1"/>
              <p:nvPr/>
            </p:nvSpPr>
            <p:spPr>
              <a:xfrm>
                <a:off x="7058898" y="5452855"/>
                <a:ext cx="3910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en het gemiddelde is zeker groter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E7EA7F1-3094-4788-9ABC-6C46E39EF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898" y="5452855"/>
                <a:ext cx="3910494" cy="369332"/>
              </a:xfrm>
              <a:prstGeom prst="rect">
                <a:avLst/>
              </a:prstGeom>
              <a:blipFill>
                <a:blip r:embed="rId19"/>
                <a:stretch>
                  <a:fillRect l="-1404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hthoek 38">
            <a:extLst>
              <a:ext uri="{FF2B5EF4-FFF2-40B4-BE49-F238E27FC236}">
                <a16:creationId xmlns:a16="http://schemas.microsoft.com/office/drawing/2014/main" id="{B1CB233E-36E7-4FCC-933B-92382327378C}"/>
              </a:ext>
            </a:extLst>
          </p:cNvPr>
          <p:cNvSpPr/>
          <p:nvPr/>
        </p:nvSpPr>
        <p:spPr>
          <a:xfrm>
            <a:off x="7093827" y="5822187"/>
            <a:ext cx="3521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omdat er doelpunten gescoord zijn.</a:t>
            </a:r>
          </a:p>
        </p:txBody>
      </p: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9E4792B7-BD02-47EC-AF45-BEA063AF90EF}"/>
              </a:ext>
            </a:extLst>
          </p:cNvPr>
          <p:cNvCxnSpPr/>
          <p:nvPr/>
        </p:nvCxnSpPr>
        <p:spPr>
          <a:xfrm>
            <a:off x="1840698" y="4733909"/>
            <a:ext cx="96296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62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29</TotalTime>
  <Words>119</Words>
  <Application>Microsoft Office PowerPoint</Application>
  <PresentationFormat>Breedbeeld</PresentationFormat>
  <Paragraphs>16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4</cp:revision>
  <dcterms:created xsi:type="dcterms:W3CDTF">2019-04-10T05:54:39Z</dcterms:created>
  <dcterms:modified xsi:type="dcterms:W3CDTF">2019-04-10T06:23:46Z</dcterms:modified>
</cp:coreProperties>
</file>