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57E9-7253-4495-80BF-414F7CB191D1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D6B6-E639-4120-A123-4904D70AB6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246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57E9-7253-4495-80BF-414F7CB191D1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D6B6-E639-4120-A123-4904D70AB6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939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57E9-7253-4495-80BF-414F7CB191D1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D6B6-E639-4120-A123-4904D70AB6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298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57E9-7253-4495-80BF-414F7CB191D1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D6B6-E639-4120-A123-4904D70AB6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3817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57E9-7253-4495-80BF-414F7CB191D1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D6B6-E639-4120-A123-4904D70AB6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954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57E9-7253-4495-80BF-414F7CB191D1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D6B6-E639-4120-A123-4904D70AB6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5894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57E9-7253-4495-80BF-414F7CB191D1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D6B6-E639-4120-A123-4904D70AB6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9994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57E9-7253-4495-80BF-414F7CB191D1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D6B6-E639-4120-A123-4904D70AB6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571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57E9-7253-4495-80BF-414F7CB191D1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D6B6-E639-4120-A123-4904D70AB6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546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57E9-7253-4495-80BF-414F7CB191D1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D6B6-E639-4120-A123-4904D70AB6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6178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57E9-7253-4495-80BF-414F7CB191D1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D6B6-E639-4120-A123-4904D70AB6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3770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957E9-7253-4495-80BF-414F7CB191D1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9D6B6-E639-4120-A123-4904D70AB6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0139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11.jpg"/><Relationship Id="rId21" Type="http://schemas.openxmlformats.org/officeDocument/2006/relationships/image" Target="../media/image29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1.jpg"/><Relationship Id="rId16" Type="http://schemas.openxmlformats.org/officeDocument/2006/relationships/image" Target="../media/image24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23" Type="http://schemas.openxmlformats.org/officeDocument/2006/relationships/image" Target="../media/image31.png"/><Relationship Id="rId10" Type="http://schemas.openxmlformats.org/officeDocument/2006/relationships/image" Target="../media/image18.png"/><Relationship Id="rId19" Type="http://schemas.openxmlformats.org/officeDocument/2006/relationships/image" Target="../media/image27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Relationship Id="rId22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34.png"/><Relationship Id="rId18" Type="http://schemas.openxmlformats.org/officeDocument/2006/relationships/image" Target="../media/image39.png"/><Relationship Id="rId3" Type="http://schemas.openxmlformats.org/officeDocument/2006/relationships/image" Target="../media/image32.jpg"/><Relationship Id="rId7" Type="http://schemas.openxmlformats.org/officeDocument/2006/relationships/image" Target="../media/image18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" Type="http://schemas.openxmlformats.org/officeDocument/2006/relationships/image" Target="../media/image1.jpg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36.png"/><Relationship Id="rId10" Type="http://schemas.openxmlformats.org/officeDocument/2006/relationships/image" Target="../media/image21.png"/><Relationship Id="rId19" Type="http://schemas.openxmlformats.org/officeDocument/2006/relationships/image" Target="../media/image40.png"/><Relationship Id="rId4" Type="http://schemas.openxmlformats.org/officeDocument/2006/relationships/image" Target="../media/image14.jpg"/><Relationship Id="rId9" Type="http://schemas.openxmlformats.org/officeDocument/2006/relationships/image" Target="../media/image20.png"/><Relationship Id="rId14" Type="http://schemas.openxmlformats.org/officeDocument/2006/relationships/image" Target="../media/image3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43.png"/><Relationship Id="rId18" Type="http://schemas.openxmlformats.org/officeDocument/2006/relationships/image" Target="../media/image48.png"/><Relationship Id="rId3" Type="http://schemas.openxmlformats.org/officeDocument/2006/relationships/image" Target="../media/image14.jpg"/><Relationship Id="rId7" Type="http://schemas.openxmlformats.org/officeDocument/2006/relationships/image" Target="../media/image19.png"/><Relationship Id="rId12" Type="http://schemas.openxmlformats.org/officeDocument/2006/relationships/image" Target="../media/image42.png"/><Relationship Id="rId17" Type="http://schemas.openxmlformats.org/officeDocument/2006/relationships/image" Target="../media/image47.png"/><Relationship Id="rId2" Type="http://schemas.openxmlformats.org/officeDocument/2006/relationships/image" Target="../media/image1.jp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41.jpg"/><Relationship Id="rId5" Type="http://schemas.openxmlformats.org/officeDocument/2006/relationships/image" Target="../media/image17.png"/><Relationship Id="rId15" Type="http://schemas.openxmlformats.org/officeDocument/2006/relationships/image" Target="../media/image45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5CE73D0-A365-4052-89ED-4DEC68C6804D}"/>
              </a:ext>
            </a:extLst>
          </p:cNvPr>
          <p:cNvSpPr txBox="1"/>
          <p:nvPr/>
        </p:nvSpPr>
        <p:spPr>
          <a:xfrm>
            <a:off x="457200" y="49236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29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D2C0618-BB6A-44BE-9E2E-AF999C4D0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343" y="492367"/>
            <a:ext cx="6116879" cy="195864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E22F37DC-E9FE-454D-8244-7A85CB2F8F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61" y="2592247"/>
            <a:ext cx="6116879" cy="528523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CF53C3AE-59D6-4914-BEBE-0BA15AF372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913" y="2592247"/>
            <a:ext cx="5465826" cy="167335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26046DB9-5B6C-4C3B-9D7A-7697155A5F42}"/>
                  </a:ext>
                </a:extLst>
              </p:cNvPr>
              <p:cNvSpPr txBox="1"/>
              <p:nvPr/>
            </p:nvSpPr>
            <p:spPr>
              <a:xfrm>
                <a:off x="1093334" y="3297727"/>
                <a:ext cx="8760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26046DB9-5B6C-4C3B-9D7A-7697155A5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334" y="3297727"/>
                <a:ext cx="876009" cy="276999"/>
              </a:xfrm>
              <a:prstGeom prst="rect">
                <a:avLst/>
              </a:prstGeom>
              <a:blipFill>
                <a:blip r:embed="rId5"/>
                <a:stretch>
                  <a:fillRect l="-3472" r="-625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78F8E082-99B9-41C9-BFAC-895E17E3EA7E}"/>
                  </a:ext>
                </a:extLst>
              </p:cNvPr>
              <p:cNvSpPr txBox="1"/>
              <p:nvPr/>
            </p:nvSpPr>
            <p:spPr>
              <a:xfrm>
                <a:off x="1093334" y="3737231"/>
                <a:ext cx="13505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=0,28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78F8E082-99B9-41C9-BFAC-895E17E3E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334" y="3737231"/>
                <a:ext cx="1350563" cy="276999"/>
              </a:xfrm>
              <a:prstGeom prst="rect">
                <a:avLst/>
              </a:prstGeom>
              <a:blipFill>
                <a:blip r:embed="rId6"/>
                <a:stretch>
                  <a:fillRect l="-4054" t="-23913" r="-4054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07211626-781E-4E9D-8C82-50ADC922004E}"/>
                  </a:ext>
                </a:extLst>
              </p:cNvPr>
              <p:cNvSpPr txBox="1"/>
              <p:nvPr/>
            </p:nvSpPr>
            <p:spPr>
              <a:xfrm rot="10800000">
                <a:off x="2443897" y="3220695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07211626-781E-4E9D-8C82-50ADC92200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443897" y="3220695"/>
                <a:ext cx="401777" cy="8842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39CF5348-DCD4-4EDC-97CE-52815A56ACE5}"/>
              </a:ext>
            </a:extLst>
          </p:cNvPr>
          <p:cNvSpPr txBox="1"/>
          <p:nvPr/>
        </p:nvSpPr>
        <p:spPr>
          <a:xfrm>
            <a:off x="2845674" y="3436226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B8A84973-861D-49C0-9FE5-84E3FEEDD646}"/>
                  </a:ext>
                </a:extLst>
              </p:cNvPr>
              <p:cNvSpPr txBox="1"/>
              <p:nvPr/>
            </p:nvSpPr>
            <p:spPr>
              <a:xfrm>
                <a:off x="3671284" y="3165543"/>
                <a:ext cx="1705019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0,28∙0,72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125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B8A84973-861D-49C0-9FE5-84E3FEEDD6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284" y="3165543"/>
                <a:ext cx="1705019" cy="8183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1267B02A-3BCE-4388-828E-BAD9474420D6}"/>
                  </a:ext>
                </a:extLst>
              </p:cNvPr>
              <p:cNvSpPr txBox="1"/>
              <p:nvPr/>
            </p:nvSpPr>
            <p:spPr>
              <a:xfrm>
                <a:off x="3870613" y="4172080"/>
                <a:ext cx="2228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1267B02A-3BCE-4388-828E-BAD9474420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613" y="4172080"/>
                <a:ext cx="222818" cy="276999"/>
              </a:xfrm>
              <a:prstGeom prst="rect">
                <a:avLst/>
              </a:prstGeom>
              <a:blipFill>
                <a:blip r:embed="rId9"/>
                <a:stretch>
                  <a:fillRect l="-13889" r="-13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0E4C3865-10A9-425B-990B-63CE9736E703}"/>
                  </a:ext>
                </a:extLst>
              </p:cNvPr>
              <p:cNvSpPr txBox="1"/>
              <p:nvPr/>
            </p:nvSpPr>
            <p:spPr>
              <a:xfrm>
                <a:off x="4166035" y="4172079"/>
                <a:ext cx="12102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0,040159…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0E4C3865-10A9-425B-990B-63CE9736E7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035" y="4172079"/>
                <a:ext cx="1210268" cy="276999"/>
              </a:xfrm>
              <a:prstGeom prst="rect">
                <a:avLst/>
              </a:prstGeom>
              <a:blipFill>
                <a:blip r:embed="rId10"/>
                <a:stretch>
                  <a:fillRect l="-402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8DAD7E1-EC7D-46D5-AA8D-E1DD5515E4BB}"/>
                  </a:ext>
                </a:extLst>
              </p:cNvPr>
              <p:cNvSpPr txBox="1"/>
              <p:nvPr/>
            </p:nvSpPr>
            <p:spPr>
              <a:xfrm>
                <a:off x="938265" y="4721438"/>
                <a:ext cx="4089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standaardafwijking is ongeveer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4,02%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8DAD7E1-EC7D-46D5-AA8D-E1DD5515E4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265" y="4721438"/>
                <a:ext cx="4089517" cy="369332"/>
              </a:xfrm>
              <a:prstGeom prst="rect">
                <a:avLst/>
              </a:prstGeom>
              <a:blipFill>
                <a:blip r:embed="rId11"/>
                <a:stretch>
                  <a:fillRect l="-1341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C657E060-FFE2-4AAA-A9BA-4F33047CA5A4}"/>
              </a:ext>
            </a:extLst>
          </p:cNvPr>
          <p:cNvCxnSpPr/>
          <p:nvPr/>
        </p:nvCxnSpPr>
        <p:spPr>
          <a:xfrm>
            <a:off x="5153891" y="1350818"/>
            <a:ext cx="94210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E1793B00-321A-4084-9E93-0DA59DE3EA52}"/>
              </a:ext>
            </a:extLst>
          </p:cNvPr>
          <p:cNvCxnSpPr/>
          <p:nvPr/>
        </p:nvCxnSpPr>
        <p:spPr>
          <a:xfrm>
            <a:off x="2729175" y="786245"/>
            <a:ext cx="94210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69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5CE73D0-A365-4052-89ED-4DEC68C6804D}"/>
              </a:ext>
            </a:extLst>
          </p:cNvPr>
          <p:cNvSpPr txBox="1"/>
          <p:nvPr/>
        </p:nvSpPr>
        <p:spPr>
          <a:xfrm>
            <a:off x="457200" y="49236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29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D2C0618-BB6A-44BE-9E2E-AF999C4D0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343" y="492367"/>
            <a:ext cx="6116879" cy="1958645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2F5D2914-B03B-4B3D-B16B-71F893D9A2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13" y="2597353"/>
            <a:ext cx="5914796" cy="83164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5AD00079-327B-40DA-82D0-51AF357E6EA5}"/>
                  </a:ext>
                </a:extLst>
              </p:cNvPr>
              <p:cNvSpPr txBox="1"/>
              <p:nvPr/>
            </p:nvSpPr>
            <p:spPr>
              <a:xfrm>
                <a:off x="929986" y="3657600"/>
                <a:ext cx="437620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5AD00079-327B-40DA-82D0-51AF357E6E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986" y="3657600"/>
                <a:ext cx="437620" cy="5260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95BA044E-855D-466E-BCF2-AB63DCD1F309}"/>
              </a:ext>
            </a:extLst>
          </p:cNvPr>
          <p:cNvCxnSpPr>
            <a:cxnSpLocks/>
          </p:cNvCxnSpPr>
          <p:nvPr/>
        </p:nvCxnSpPr>
        <p:spPr>
          <a:xfrm>
            <a:off x="2047009" y="2421087"/>
            <a:ext cx="75853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3DA24E14-5F66-4DEB-ADD6-33C5DC5447D3}"/>
                  </a:ext>
                </a:extLst>
              </p:cNvPr>
              <p:cNvSpPr txBox="1"/>
              <p:nvPr/>
            </p:nvSpPr>
            <p:spPr>
              <a:xfrm>
                <a:off x="1459923" y="3782120"/>
                <a:ext cx="7229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3DA24E14-5F66-4DEB-ADD6-33C5DC5447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923" y="3782120"/>
                <a:ext cx="722954" cy="276999"/>
              </a:xfrm>
              <a:prstGeom prst="rect">
                <a:avLst/>
              </a:prstGeom>
              <a:blipFill>
                <a:blip r:embed="rId5"/>
                <a:stretch>
                  <a:fillRect l="-2521" r="-756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Afbeelding 21">
            <a:extLst>
              <a:ext uri="{FF2B5EF4-FFF2-40B4-BE49-F238E27FC236}">
                <a16:creationId xmlns:a16="http://schemas.microsoft.com/office/drawing/2014/main" id="{7F12D166-6862-4F18-995D-21302D28E1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423" y="1664665"/>
            <a:ext cx="3956152" cy="1865376"/>
          </a:xfrm>
          <a:prstGeom prst="rect">
            <a:avLst/>
          </a:prstGeom>
        </p:spPr>
      </p:pic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B4E3C227-5386-4891-A721-8BCDEC81B96D}"/>
              </a:ext>
            </a:extLst>
          </p:cNvPr>
          <p:cNvCxnSpPr>
            <a:cxnSpLocks/>
          </p:cNvCxnSpPr>
          <p:nvPr/>
        </p:nvCxnSpPr>
        <p:spPr>
          <a:xfrm>
            <a:off x="6623909" y="2157851"/>
            <a:ext cx="75853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6511E6C1-E014-4E0B-AADA-6BC4CF727BE5}"/>
                  </a:ext>
                </a:extLst>
              </p:cNvPr>
              <p:cNvSpPr txBox="1"/>
              <p:nvPr/>
            </p:nvSpPr>
            <p:spPr>
              <a:xfrm>
                <a:off x="929986" y="4461325"/>
                <a:ext cx="1171796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=0,36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6511E6C1-E014-4E0B-AADA-6BC4CF727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986" y="4461325"/>
                <a:ext cx="1171796" cy="5260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hthoek 25">
            <a:extLst>
              <a:ext uri="{FF2B5EF4-FFF2-40B4-BE49-F238E27FC236}">
                <a16:creationId xmlns:a16="http://schemas.microsoft.com/office/drawing/2014/main" id="{C443AEC3-9965-4358-8B69-58CD594E006E}"/>
              </a:ext>
            </a:extLst>
          </p:cNvPr>
          <p:cNvSpPr/>
          <p:nvPr/>
        </p:nvSpPr>
        <p:spPr>
          <a:xfrm>
            <a:off x="3304309" y="513149"/>
            <a:ext cx="477982" cy="27656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7959DA60-55FF-463B-A27D-DE0A31F4881E}"/>
              </a:ext>
            </a:extLst>
          </p:cNvPr>
          <p:cNvSpPr/>
          <p:nvPr/>
        </p:nvSpPr>
        <p:spPr>
          <a:xfrm>
            <a:off x="5790096" y="2144527"/>
            <a:ext cx="477982" cy="27656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Tekstballon: rechthoek met afgeronde hoeken 27">
            <a:extLst>
              <a:ext uri="{FF2B5EF4-FFF2-40B4-BE49-F238E27FC236}">
                <a16:creationId xmlns:a16="http://schemas.microsoft.com/office/drawing/2014/main" id="{B7A29724-39D6-491A-892B-6F0BE7961C0D}"/>
              </a:ext>
            </a:extLst>
          </p:cNvPr>
          <p:cNvSpPr/>
          <p:nvPr/>
        </p:nvSpPr>
        <p:spPr>
          <a:xfrm>
            <a:off x="10114886" y="3905034"/>
            <a:ext cx="1969741" cy="384463"/>
          </a:xfrm>
          <a:prstGeom prst="wedgeRoundRectCallout">
            <a:avLst>
              <a:gd name="adj1" fmla="val 12929"/>
              <a:gd name="adj2" fmla="val -240203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percentage ondervraagden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EF0648E5-D1EC-4350-87F3-71583ACDCB3B}"/>
                  </a:ext>
                </a:extLst>
              </p:cNvPr>
              <p:cNvSpPr txBox="1"/>
              <p:nvPr/>
            </p:nvSpPr>
            <p:spPr>
              <a:xfrm>
                <a:off x="9245998" y="3606403"/>
                <a:ext cx="2388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28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EF0648E5-D1EC-4350-87F3-71583ACDC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5998" y="3606403"/>
                <a:ext cx="238847" cy="215444"/>
              </a:xfrm>
              <a:prstGeom prst="rect">
                <a:avLst/>
              </a:prstGeom>
              <a:blipFill>
                <a:blip r:embed="rId8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Rechte verbindingslijn met pijl 30">
            <a:extLst>
              <a:ext uri="{FF2B5EF4-FFF2-40B4-BE49-F238E27FC236}">
                <a16:creationId xmlns:a16="http://schemas.microsoft.com/office/drawing/2014/main" id="{B0A728D3-A6E2-4516-B237-AE3EAEA0F4BD}"/>
              </a:ext>
            </a:extLst>
          </p:cNvPr>
          <p:cNvCxnSpPr/>
          <p:nvPr/>
        </p:nvCxnSpPr>
        <p:spPr>
          <a:xfrm>
            <a:off x="9362207" y="3322444"/>
            <a:ext cx="0" cy="273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50B9B7F5-D01E-42E8-80B8-954201360892}"/>
                  </a:ext>
                </a:extLst>
              </p:cNvPr>
              <p:cNvSpPr txBox="1"/>
              <p:nvPr/>
            </p:nvSpPr>
            <p:spPr>
              <a:xfrm>
                <a:off x="9980468" y="584700"/>
                <a:ext cx="7436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50B9B7F5-D01E-42E8-80B8-9542013608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0468" y="584700"/>
                <a:ext cx="743602" cy="276999"/>
              </a:xfrm>
              <a:prstGeom prst="rect">
                <a:avLst/>
              </a:prstGeom>
              <a:blipFill>
                <a:blip r:embed="rId9"/>
                <a:stretch>
                  <a:fillRect l="-6557" r="-7377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67F6C7B9-83F9-4466-99FD-9327311E9932}"/>
                  </a:ext>
                </a:extLst>
              </p:cNvPr>
              <p:cNvSpPr txBox="1"/>
              <p:nvPr/>
            </p:nvSpPr>
            <p:spPr>
              <a:xfrm>
                <a:off x="9980468" y="1012673"/>
                <a:ext cx="7991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=4,0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67F6C7B9-83F9-4466-99FD-9327311E99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0468" y="1012673"/>
                <a:ext cx="799130" cy="276999"/>
              </a:xfrm>
              <a:prstGeom prst="rect">
                <a:avLst/>
              </a:prstGeom>
              <a:blipFill>
                <a:blip r:embed="rId10"/>
                <a:stretch>
                  <a:fillRect l="-3817" r="-763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2E9BA833-3F3A-46AD-A036-981AEF49D925}"/>
                  </a:ext>
                </a:extLst>
              </p:cNvPr>
              <p:cNvSpPr txBox="1"/>
              <p:nvPr/>
            </p:nvSpPr>
            <p:spPr>
              <a:xfrm>
                <a:off x="9804080" y="3606403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32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2E9BA833-3F3A-46AD-A036-981AEF49D9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4080" y="3606403"/>
                <a:ext cx="238848" cy="215444"/>
              </a:xfrm>
              <a:prstGeom prst="rect">
                <a:avLst/>
              </a:prstGeom>
              <a:blipFill>
                <a:blip r:embed="rId11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Rechte verbindingslijn met pijl 34">
            <a:extLst>
              <a:ext uri="{FF2B5EF4-FFF2-40B4-BE49-F238E27FC236}">
                <a16:creationId xmlns:a16="http://schemas.microsoft.com/office/drawing/2014/main" id="{E28CF9B5-6774-435F-AC34-21DCF4CA95F1}"/>
              </a:ext>
            </a:extLst>
          </p:cNvPr>
          <p:cNvCxnSpPr/>
          <p:nvPr/>
        </p:nvCxnSpPr>
        <p:spPr>
          <a:xfrm>
            <a:off x="9920289" y="3322444"/>
            <a:ext cx="0" cy="273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71C9E3D5-1589-4F9D-A992-4C69C20B4B6E}"/>
                  </a:ext>
                </a:extLst>
              </p:cNvPr>
              <p:cNvSpPr txBox="1"/>
              <p:nvPr/>
            </p:nvSpPr>
            <p:spPr>
              <a:xfrm>
                <a:off x="10362162" y="3595775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36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71C9E3D5-1589-4F9D-A992-4C69C20B4B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2162" y="3595775"/>
                <a:ext cx="238848" cy="215444"/>
              </a:xfrm>
              <a:prstGeom prst="rect">
                <a:avLst/>
              </a:prstGeom>
              <a:blipFill>
                <a:blip r:embed="rId12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Rechte verbindingslijn met pijl 36">
            <a:extLst>
              <a:ext uri="{FF2B5EF4-FFF2-40B4-BE49-F238E27FC236}">
                <a16:creationId xmlns:a16="http://schemas.microsoft.com/office/drawing/2014/main" id="{61753664-F775-4AAA-AA40-61194047010A}"/>
              </a:ext>
            </a:extLst>
          </p:cNvPr>
          <p:cNvCxnSpPr/>
          <p:nvPr/>
        </p:nvCxnSpPr>
        <p:spPr>
          <a:xfrm>
            <a:off x="10478371" y="3311816"/>
            <a:ext cx="0" cy="273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92D5E7B7-F976-40CA-8717-6CC95F73F2F3}"/>
                  </a:ext>
                </a:extLst>
              </p:cNvPr>
              <p:cNvSpPr txBox="1"/>
              <p:nvPr/>
            </p:nvSpPr>
            <p:spPr>
              <a:xfrm>
                <a:off x="8705526" y="3606403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92D5E7B7-F976-40CA-8717-6CC95F73F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5526" y="3606403"/>
                <a:ext cx="238848" cy="215444"/>
              </a:xfrm>
              <a:prstGeom prst="rect">
                <a:avLst/>
              </a:prstGeom>
              <a:blipFill>
                <a:blip r:embed="rId13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Rechte verbindingslijn met pijl 38">
            <a:extLst>
              <a:ext uri="{FF2B5EF4-FFF2-40B4-BE49-F238E27FC236}">
                <a16:creationId xmlns:a16="http://schemas.microsoft.com/office/drawing/2014/main" id="{D42BBB2A-5F76-4019-A7F4-D7D03DFB754C}"/>
              </a:ext>
            </a:extLst>
          </p:cNvPr>
          <p:cNvCxnSpPr/>
          <p:nvPr/>
        </p:nvCxnSpPr>
        <p:spPr>
          <a:xfrm>
            <a:off x="8821735" y="3322444"/>
            <a:ext cx="0" cy="273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E5591436-F56D-49F5-AA89-3F2F741052D6}"/>
                  </a:ext>
                </a:extLst>
              </p:cNvPr>
              <p:cNvSpPr txBox="1"/>
              <p:nvPr/>
            </p:nvSpPr>
            <p:spPr>
              <a:xfrm>
                <a:off x="8117299" y="3606403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E5591436-F56D-49F5-AA89-3F2F741052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7299" y="3606403"/>
                <a:ext cx="238848" cy="215444"/>
              </a:xfrm>
              <a:prstGeom prst="rect">
                <a:avLst/>
              </a:prstGeom>
              <a:blipFill>
                <a:blip r:embed="rId14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Rechte verbindingslijn met pijl 40">
            <a:extLst>
              <a:ext uri="{FF2B5EF4-FFF2-40B4-BE49-F238E27FC236}">
                <a16:creationId xmlns:a16="http://schemas.microsoft.com/office/drawing/2014/main" id="{476EBC3E-B8D5-43F8-9A44-52C0F2DBB9E6}"/>
              </a:ext>
            </a:extLst>
          </p:cNvPr>
          <p:cNvCxnSpPr/>
          <p:nvPr/>
        </p:nvCxnSpPr>
        <p:spPr>
          <a:xfrm>
            <a:off x="8233508" y="3322444"/>
            <a:ext cx="0" cy="273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ijl: rechts 41">
            <a:extLst>
              <a:ext uri="{FF2B5EF4-FFF2-40B4-BE49-F238E27FC236}">
                <a16:creationId xmlns:a16="http://schemas.microsoft.com/office/drawing/2014/main" id="{B605E4FB-69A4-4394-B4E6-D715888FAF45}"/>
              </a:ext>
            </a:extLst>
          </p:cNvPr>
          <p:cNvSpPr/>
          <p:nvPr/>
        </p:nvSpPr>
        <p:spPr>
          <a:xfrm>
            <a:off x="2331241" y="3843576"/>
            <a:ext cx="332509" cy="15408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Pijl: rechts 42">
            <a:extLst>
              <a:ext uri="{FF2B5EF4-FFF2-40B4-BE49-F238E27FC236}">
                <a16:creationId xmlns:a16="http://schemas.microsoft.com/office/drawing/2014/main" id="{CD01813E-2616-48C5-B179-B11CD6090D78}"/>
              </a:ext>
            </a:extLst>
          </p:cNvPr>
          <p:cNvSpPr/>
          <p:nvPr/>
        </p:nvSpPr>
        <p:spPr>
          <a:xfrm>
            <a:off x="2331242" y="4668084"/>
            <a:ext cx="332509" cy="15408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9DE1C646-3B5B-426E-8C06-B4F3DD8BA15F}"/>
                  </a:ext>
                </a:extLst>
              </p:cNvPr>
              <p:cNvSpPr txBox="1"/>
              <p:nvPr/>
            </p:nvSpPr>
            <p:spPr>
              <a:xfrm>
                <a:off x="2784184" y="3782120"/>
                <a:ext cx="514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9DE1C646-3B5B-426E-8C06-B4F3DD8BA1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184" y="3782120"/>
                <a:ext cx="514564" cy="276999"/>
              </a:xfrm>
              <a:prstGeom prst="rect">
                <a:avLst/>
              </a:prstGeom>
              <a:blipFill>
                <a:blip r:embed="rId15"/>
                <a:stretch>
                  <a:fillRect l="-11905" r="-13095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51443031-4A25-482D-BE91-8D3015597818}"/>
                  </a:ext>
                </a:extLst>
              </p:cNvPr>
              <p:cNvSpPr txBox="1"/>
              <p:nvPr/>
            </p:nvSpPr>
            <p:spPr>
              <a:xfrm>
                <a:off x="2784184" y="4597125"/>
                <a:ext cx="514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36%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51443031-4A25-482D-BE91-8D30155978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184" y="4597125"/>
                <a:ext cx="514564" cy="276999"/>
              </a:xfrm>
              <a:prstGeom prst="rect">
                <a:avLst/>
              </a:prstGeom>
              <a:blipFill>
                <a:blip r:embed="rId16"/>
                <a:stretch>
                  <a:fillRect l="-11905" r="-13095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1FC641E3-E57F-4F32-9F6C-3BCBA0DF445F}"/>
                  </a:ext>
                </a:extLst>
              </p:cNvPr>
              <p:cNvSpPr txBox="1"/>
              <p:nvPr/>
            </p:nvSpPr>
            <p:spPr>
              <a:xfrm rot="10800000">
                <a:off x="4130017" y="3807627"/>
                <a:ext cx="422488" cy="10826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1FC641E3-E57F-4F32-9F6C-3BCBA0DF44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130017" y="3807627"/>
                <a:ext cx="422488" cy="108266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5E0C3B64-4133-45E6-B879-DF9ED222BA48}"/>
                  </a:ext>
                </a:extLst>
              </p:cNvPr>
              <p:cNvSpPr txBox="1"/>
              <p:nvPr/>
            </p:nvSpPr>
            <p:spPr>
              <a:xfrm>
                <a:off x="4780721" y="3898839"/>
                <a:ext cx="211949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dirty="0"/>
                  <a:t>tussen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25</m:t>
                    </m:r>
                  </m:oMath>
                </a14:m>
                <a:r>
                  <a:rPr lang="nl-NL" dirty="0"/>
                  <a:t>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endParaRPr lang="nl-NL" dirty="0"/>
              </a:p>
              <a:p>
                <a:pPr algn="ctr"/>
                <a:r>
                  <a:rPr lang="nl-NL" dirty="0"/>
                  <a:t>betekent</a:t>
                </a:r>
              </a:p>
              <a:p>
                <a:pPr algn="ctr"/>
                <a:r>
                  <a:rPr lang="nl-NL" dirty="0"/>
                  <a:t>tussen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20%</m:t>
                    </m:r>
                  </m:oMath>
                </a14:m>
                <a:r>
                  <a:rPr lang="nl-NL" dirty="0"/>
                  <a:t>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36%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5E0C3B64-4133-45E6-B879-DF9ED222B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0721" y="3898839"/>
                <a:ext cx="2119491" cy="923330"/>
              </a:xfrm>
              <a:prstGeom prst="rect">
                <a:avLst/>
              </a:prstGeom>
              <a:blipFill>
                <a:blip r:embed="rId18"/>
                <a:stretch>
                  <a:fillRect l="-2011" t="-3974" b="-993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Rechte verbindingslijn 48">
            <a:extLst>
              <a:ext uri="{FF2B5EF4-FFF2-40B4-BE49-F238E27FC236}">
                <a16:creationId xmlns:a16="http://schemas.microsoft.com/office/drawing/2014/main" id="{D4733C70-6ECD-4757-A8FA-3C971527D705}"/>
              </a:ext>
            </a:extLst>
          </p:cNvPr>
          <p:cNvCxnSpPr>
            <a:stCxn id="40" idx="2"/>
          </p:cNvCxnSpPr>
          <p:nvPr/>
        </p:nvCxnSpPr>
        <p:spPr>
          <a:xfrm flipH="1">
            <a:off x="8233508" y="3821847"/>
            <a:ext cx="3215" cy="145673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>
            <a:extLst>
              <a:ext uri="{FF2B5EF4-FFF2-40B4-BE49-F238E27FC236}">
                <a16:creationId xmlns:a16="http://schemas.microsoft.com/office/drawing/2014/main" id="{452FC53E-19B8-4589-A5A3-C139C82116D8}"/>
              </a:ext>
            </a:extLst>
          </p:cNvPr>
          <p:cNvCxnSpPr/>
          <p:nvPr/>
        </p:nvCxnSpPr>
        <p:spPr>
          <a:xfrm flipH="1">
            <a:off x="10506135" y="3837528"/>
            <a:ext cx="3215" cy="145673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met pijl 51">
            <a:extLst>
              <a:ext uri="{FF2B5EF4-FFF2-40B4-BE49-F238E27FC236}">
                <a16:creationId xmlns:a16="http://schemas.microsoft.com/office/drawing/2014/main" id="{A1C9BFEC-746A-4403-A238-4CC97F7437A0}"/>
              </a:ext>
            </a:extLst>
          </p:cNvPr>
          <p:cNvCxnSpPr/>
          <p:nvPr/>
        </p:nvCxnSpPr>
        <p:spPr>
          <a:xfrm>
            <a:off x="8233508" y="5025590"/>
            <a:ext cx="2272627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C98970B3-59E1-4A46-AC36-E12DD983C898}"/>
                  </a:ext>
                </a:extLst>
              </p:cNvPr>
              <p:cNvSpPr txBox="1"/>
              <p:nvPr/>
            </p:nvSpPr>
            <p:spPr>
              <a:xfrm>
                <a:off x="8526990" y="4780468"/>
                <a:ext cx="17509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13,5+34+34+13,5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C98970B3-59E1-4A46-AC36-E12DD983C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6990" y="4780468"/>
                <a:ext cx="1750929" cy="215444"/>
              </a:xfrm>
              <a:prstGeom prst="rect">
                <a:avLst/>
              </a:prstGeom>
              <a:blipFill>
                <a:blip r:embed="rId19"/>
                <a:stretch>
                  <a:fillRect l="-1742" r="-1742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6495B2EE-DA47-4AF5-BE2E-A9996016D398}"/>
                  </a:ext>
                </a:extLst>
              </p:cNvPr>
              <p:cNvSpPr txBox="1"/>
              <p:nvPr/>
            </p:nvSpPr>
            <p:spPr>
              <a:xfrm>
                <a:off x="4412268" y="5281355"/>
                <a:ext cx="5145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95%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6495B2EE-DA47-4AF5-BE2E-A9996016D3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2268" y="5281355"/>
                <a:ext cx="514563" cy="276999"/>
              </a:xfrm>
              <a:prstGeom prst="rect">
                <a:avLst/>
              </a:prstGeom>
              <a:blipFill>
                <a:blip r:embed="rId20"/>
                <a:stretch>
                  <a:fillRect l="-11905" r="-14286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kstvak 54">
            <a:extLst>
              <a:ext uri="{FF2B5EF4-FFF2-40B4-BE49-F238E27FC236}">
                <a16:creationId xmlns:a16="http://schemas.microsoft.com/office/drawing/2014/main" id="{A569D980-3B71-4EA0-86C5-85B7440D911A}"/>
              </a:ext>
            </a:extLst>
          </p:cNvPr>
          <p:cNvSpPr txBox="1"/>
          <p:nvPr/>
        </p:nvSpPr>
        <p:spPr>
          <a:xfrm>
            <a:off x="849952" y="5224798"/>
            <a:ext cx="362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Volgens de tweede vuistregel zit hier</a:t>
            </a:r>
          </a:p>
        </p:txBody>
      </p:sp>
      <p:sp>
        <p:nvSpPr>
          <p:cNvPr id="56" name="Tekstvak 55">
            <a:extLst>
              <a:ext uri="{FF2B5EF4-FFF2-40B4-BE49-F238E27FC236}">
                <a16:creationId xmlns:a16="http://schemas.microsoft.com/office/drawing/2014/main" id="{B2E46EB0-DBA5-4FB5-8591-15FD0909A961}"/>
              </a:ext>
            </a:extLst>
          </p:cNvPr>
          <p:cNvSpPr txBox="1"/>
          <p:nvPr/>
        </p:nvSpPr>
        <p:spPr>
          <a:xfrm>
            <a:off x="4926831" y="5224798"/>
            <a:ext cx="2857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van de steekproeven tussen.</a:t>
            </a:r>
          </a:p>
        </p:txBody>
      </p:sp>
      <p:sp>
        <p:nvSpPr>
          <p:cNvPr id="57" name="Tekstvak 56">
            <a:extLst>
              <a:ext uri="{FF2B5EF4-FFF2-40B4-BE49-F238E27FC236}">
                <a16:creationId xmlns:a16="http://schemas.microsoft.com/office/drawing/2014/main" id="{2F0D0094-9C70-41F9-8752-3A9E4C8B5508}"/>
              </a:ext>
            </a:extLst>
          </p:cNvPr>
          <p:cNvSpPr txBox="1"/>
          <p:nvPr/>
        </p:nvSpPr>
        <p:spPr>
          <a:xfrm>
            <a:off x="849952" y="5803182"/>
            <a:ext cx="2689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 aantal steekproeven is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BA25E741-436C-41C4-B87A-773C5E238C8F}"/>
                  </a:ext>
                </a:extLst>
              </p:cNvPr>
              <p:cNvSpPr txBox="1"/>
              <p:nvPr/>
            </p:nvSpPr>
            <p:spPr>
              <a:xfrm>
                <a:off x="3549116" y="5854843"/>
                <a:ext cx="17536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0,95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∙760=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𝟕𝟐𝟐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BA25E741-436C-41C4-B87A-773C5E238C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116" y="5854843"/>
                <a:ext cx="1753685" cy="276999"/>
              </a:xfrm>
              <a:prstGeom prst="rect">
                <a:avLst/>
              </a:prstGeom>
              <a:blipFill>
                <a:blip r:embed="rId21"/>
                <a:stretch>
                  <a:fillRect l="-2431" r="-312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96577ACF-39F7-4FA4-910E-D04A7121AF27}"/>
                  </a:ext>
                </a:extLst>
              </p:cNvPr>
              <p:cNvSpPr txBox="1"/>
              <p:nvPr/>
            </p:nvSpPr>
            <p:spPr>
              <a:xfrm>
                <a:off x="3343772" y="3782120"/>
                <a:ext cx="9672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96577ACF-39F7-4FA4-910E-D04A7121AF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772" y="3782120"/>
                <a:ext cx="967252" cy="276999"/>
              </a:xfrm>
              <a:prstGeom prst="rect">
                <a:avLst/>
              </a:prstGeom>
              <a:blipFill>
                <a:blip r:embed="rId22"/>
                <a:stretch>
                  <a:fillRect l="-2532" r="-5063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A52B9241-0A10-4F0D-B403-C538DEC6475B}"/>
                  </a:ext>
                </a:extLst>
              </p:cNvPr>
              <p:cNvSpPr txBox="1"/>
              <p:nvPr/>
            </p:nvSpPr>
            <p:spPr>
              <a:xfrm>
                <a:off x="3340092" y="4559168"/>
                <a:ext cx="9672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A52B9241-0A10-4F0D-B403-C538DEC647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0092" y="4559168"/>
                <a:ext cx="967252" cy="276999"/>
              </a:xfrm>
              <a:prstGeom prst="rect">
                <a:avLst/>
              </a:prstGeom>
              <a:blipFill>
                <a:blip r:embed="rId23"/>
                <a:stretch>
                  <a:fillRect l="-2516" r="-4403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959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25" grpId="0"/>
      <p:bldP spid="26" grpId="0" animBg="1"/>
      <p:bldP spid="27" grpId="0" animBg="1"/>
      <p:bldP spid="28" grpId="0" animBg="1"/>
      <p:bldP spid="29" grpId="0"/>
      <p:bldP spid="32" grpId="0"/>
      <p:bldP spid="33" grpId="0"/>
      <p:bldP spid="34" grpId="0"/>
      <p:bldP spid="36" grpId="0"/>
      <p:bldP spid="38" grpId="0"/>
      <p:bldP spid="40" grpId="0"/>
      <p:bldP spid="42" grpId="0" animBg="1"/>
      <p:bldP spid="43" grpId="0" animBg="1"/>
      <p:bldP spid="44" grpId="0"/>
      <p:bldP spid="45" grpId="0"/>
      <p:bldP spid="46" grpId="0"/>
      <p:bldP spid="47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5CE73D0-A365-4052-89ED-4DEC68C6804D}"/>
              </a:ext>
            </a:extLst>
          </p:cNvPr>
          <p:cNvSpPr txBox="1"/>
          <p:nvPr/>
        </p:nvSpPr>
        <p:spPr>
          <a:xfrm>
            <a:off x="457200" y="49236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29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D2C0618-BB6A-44BE-9E2E-AF999C4D0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343" y="492367"/>
            <a:ext cx="6116879" cy="1958645"/>
          </a:xfrm>
          <a:prstGeom prst="rect">
            <a:avLst/>
          </a:prstGeom>
        </p:spPr>
      </p:pic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C657E060-FFE2-4AAA-A9BA-4F33047CA5A4}"/>
              </a:ext>
            </a:extLst>
          </p:cNvPr>
          <p:cNvCxnSpPr/>
          <p:nvPr/>
        </p:nvCxnSpPr>
        <p:spPr>
          <a:xfrm>
            <a:off x="5153891" y="1350818"/>
            <a:ext cx="94210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E1793B00-321A-4084-9E93-0DA59DE3EA52}"/>
              </a:ext>
            </a:extLst>
          </p:cNvPr>
          <p:cNvCxnSpPr/>
          <p:nvPr/>
        </p:nvCxnSpPr>
        <p:spPr>
          <a:xfrm>
            <a:off x="2729175" y="786245"/>
            <a:ext cx="94210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Afbeelding 2">
            <a:extLst>
              <a:ext uri="{FF2B5EF4-FFF2-40B4-BE49-F238E27FC236}">
                <a16:creationId xmlns:a16="http://schemas.microsoft.com/office/drawing/2014/main" id="{C8BC7204-04AD-4CDB-9F6A-D520810691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42" y="2501133"/>
            <a:ext cx="6023610" cy="808330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30929BE1-F952-4820-AB81-D9C58757CE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423" y="1664665"/>
            <a:ext cx="3956152" cy="1865376"/>
          </a:xfrm>
          <a:prstGeom prst="rect">
            <a:avLst/>
          </a:prstGeom>
        </p:spPr>
      </p:pic>
      <p:sp>
        <p:nvSpPr>
          <p:cNvPr id="23" name="Tekstballon: rechthoek met afgeronde hoeken 22">
            <a:extLst>
              <a:ext uri="{FF2B5EF4-FFF2-40B4-BE49-F238E27FC236}">
                <a16:creationId xmlns:a16="http://schemas.microsoft.com/office/drawing/2014/main" id="{E3E1D4D1-E734-41ED-B6E8-CA385AED154B}"/>
              </a:ext>
            </a:extLst>
          </p:cNvPr>
          <p:cNvSpPr/>
          <p:nvPr/>
        </p:nvSpPr>
        <p:spPr>
          <a:xfrm>
            <a:off x="10114886" y="3905034"/>
            <a:ext cx="1969741" cy="384463"/>
          </a:xfrm>
          <a:prstGeom prst="wedgeRoundRectCallout">
            <a:avLst>
              <a:gd name="adj1" fmla="val 12929"/>
              <a:gd name="adj2" fmla="val -240203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percentage ondervraagden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A6C24BA-ED09-4962-A7FB-DED22CEB158F}"/>
                  </a:ext>
                </a:extLst>
              </p:cNvPr>
              <p:cNvSpPr txBox="1"/>
              <p:nvPr/>
            </p:nvSpPr>
            <p:spPr>
              <a:xfrm>
                <a:off x="9245998" y="3606403"/>
                <a:ext cx="2388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28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A6C24BA-ED09-4962-A7FB-DED22CEB1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5998" y="3606403"/>
                <a:ext cx="238847" cy="215444"/>
              </a:xfrm>
              <a:prstGeom prst="rect">
                <a:avLst/>
              </a:prstGeom>
              <a:blipFill>
                <a:blip r:embed="rId5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met pijl 24">
            <a:extLst>
              <a:ext uri="{FF2B5EF4-FFF2-40B4-BE49-F238E27FC236}">
                <a16:creationId xmlns:a16="http://schemas.microsoft.com/office/drawing/2014/main" id="{354C648C-8E2B-4DCD-AA74-D3D0AEB54F10}"/>
              </a:ext>
            </a:extLst>
          </p:cNvPr>
          <p:cNvCxnSpPr/>
          <p:nvPr/>
        </p:nvCxnSpPr>
        <p:spPr>
          <a:xfrm>
            <a:off x="9362207" y="3322444"/>
            <a:ext cx="0" cy="273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50175FA7-3CD0-44A6-B7F5-7AA7BB84496E}"/>
                  </a:ext>
                </a:extLst>
              </p:cNvPr>
              <p:cNvSpPr txBox="1"/>
              <p:nvPr/>
            </p:nvSpPr>
            <p:spPr>
              <a:xfrm>
                <a:off x="9980468" y="584700"/>
                <a:ext cx="7436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50175FA7-3CD0-44A6-B7F5-7AA7BB844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0468" y="584700"/>
                <a:ext cx="743602" cy="276999"/>
              </a:xfrm>
              <a:prstGeom prst="rect">
                <a:avLst/>
              </a:prstGeom>
              <a:blipFill>
                <a:blip r:embed="rId6"/>
                <a:stretch>
                  <a:fillRect l="-6557" r="-7377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FDE04251-8CCA-4D55-8EC0-3C1FB400E6E4}"/>
                  </a:ext>
                </a:extLst>
              </p:cNvPr>
              <p:cNvSpPr txBox="1"/>
              <p:nvPr/>
            </p:nvSpPr>
            <p:spPr>
              <a:xfrm>
                <a:off x="9980468" y="1012673"/>
                <a:ext cx="7991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=4,0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FDE04251-8CCA-4D55-8EC0-3C1FB400E6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0468" y="1012673"/>
                <a:ext cx="799130" cy="276999"/>
              </a:xfrm>
              <a:prstGeom prst="rect">
                <a:avLst/>
              </a:prstGeom>
              <a:blipFill>
                <a:blip r:embed="rId7"/>
                <a:stretch>
                  <a:fillRect l="-3817" r="-763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F52CD253-0686-4525-8A03-3095E411969A}"/>
                  </a:ext>
                </a:extLst>
              </p:cNvPr>
              <p:cNvSpPr txBox="1"/>
              <p:nvPr/>
            </p:nvSpPr>
            <p:spPr>
              <a:xfrm>
                <a:off x="9804080" y="3606403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32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F52CD253-0686-4525-8A03-3095E41196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4080" y="3606403"/>
                <a:ext cx="238848" cy="215444"/>
              </a:xfrm>
              <a:prstGeom prst="rect">
                <a:avLst/>
              </a:prstGeom>
              <a:blipFill>
                <a:blip r:embed="rId8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Rechte verbindingslijn met pijl 28">
            <a:extLst>
              <a:ext uri="{FF2B5EF4-FFF2-40B4-BE49-F238E27FC236}">
                <a16:creationId xmlns:a16="http://schemas.microsoft.com/office/drawing/2014/main" id="{7E765DF0-6079-44CB-AA93-C661F73F9283}"/>
              </a:ext>
            </a:extLst>
          </p:cNvPr>
          <p:cNvCxnSpPr/>
          <p:nvPr/>
        </p:nvCxnSpPr>
        <p:spPr>
          <a:xfrm>
            <a:off x="9920289" y="3322444"/>
            <a:ext cx="0" cy="273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CE8D7059-7AE9-4BC7-85AC-3FBF0A12EEB4}"/>
                  </a:ext>
                </a:extLst>
              </p:cNvPr>
              <p:cNvSpPr txBox="1"/>
              <p:nvPr/>
            </p:nvSpPr>
            <p:spPr>
              <a:xfrm>
                <a:off x="10362162" y="3595775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36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CE8D7059-7AE9-4BC7-85AC-3FBF0A12EE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2162" y="3595775"/>
                <a:ext cx="238848" cy="215444"/>
              </a:xfrm>
              <a:prstGeom prst="rect">
                <a:avLst/>
              </a:prstGeom>
              <a:blipFill>
                <a:blip r:embed="rId9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Rechte verbindingslijn met pijl 30">
            <a:extLst>
              <a:ext uri="{FF2B5EF4-FFF2-40B4-BE49-F238E27FC236}">
                <a16:creationId xmlns:a16="http://schemas.microsoft.com/office/drawing/2014/main" id="{58FCCAC8-400D-47F0-8063-75017FAABC33}"/>
              </a:ext>
            </a:extLst>
          </p:cNvPr>
          <p:cNvCxnSpPr/>
          <p:nvPr/>
        </p:nvCxnSpPr>
        <p:spPr>
          <a:xfrm>
            <a:off x="10478371" y="3311816"/>
            <a:ext cx="0" cy="273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88C034F3-B676-4778-96E4-A165AE50551F}"/>
                  </a:ext>
                </a:extLst>
              </p:cNvPr>
              <p:cNvSpPr txBox="1"/>
              <p:nvPr/>
            </p:nvSpPr>
            <p:spPr>
              <a:xfrm>
                <a:off x="8705526" y="3606403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88C034F3-B676-4778-96E4-A165AE5055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5526" y="3606403"/>
                <a:ext cx="238848" cy="215444"/>
              </a:xfrm>
              <a:prstGeom prst="rect">
                <a:avLst/>
              </a:prstGeom>
              <a:blipFill>
                <a:blip r:embed="rId10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Rechte verbindingslijn met pijl 32">
            <a:extLst>
              <a:ext uri="{FF2B5EF4-FFF2-40B4-BE49-F238E27FC236}">
                <a16:creationId xmlns:a16="http://schemas.microsoft.com/office/drawing/2014/main" id="{0604AFA0-A79A-4D22-AA65-EC41F78C407A}"/>
              </a:ext>
            </a:extLst>
          </p:cNvPr>
          <p:cNvCxnSpPr/>
          <p:nvPr/>
        </p:nvCxnSpPr>
        <p:spPr>
          <a:xfrm>
            <a:off x="8821735" y="3322444"/>
            <a:ext cx="0" cy="273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DF651C3A-EE08-4A4A-9DD0-A7F513BE9C00}"/>
                  </a:ext>
                </a:extLst>
              </p:cNvPr>
              <p:cNvSpPr txBox="1"/>
              <p:nvPr/>
            </p:nvSpPr>
            <p:spPr>
              <a:xfrm>
                <a:off x="8117299" y="3606403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DF651C3A-EE08-4A4A-9DD0-A7F513BE9C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7299" y="3606403"/>
                <a:ext cx="238848" cy="215444"/>
              </a:xfrm>
              <a:prstGeom prst="rect">
                <a:avLst/>
              </a:prstGeom>
              <a:blipFill>
                <a:blip r:embed="rId11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Rechte verbindingslijn met pijl 34">
            <a:extLst>
              <a:ext uri="{FF2B5EF4-FFF2-40B4-BE49-F238E27FC236}">
                <a16:creationId xmlns:a16="http://schemas.microsoft.com/office/drawing/2014/main" id="{FDB94BFB-DFA0-4662-BB77-60C242E0DE55}"/>
              </a:ext>
            </a:extLst>
          </p:cNvPr>
          <p:cNvCxnSpPr/>
          <p:nvPr/>
        </p:nvCxnSpPr>
        <p:spPr>
          <a:xfrm>
            <a:off x="8233508" y="3322444"/>
            <a:ext cx="0" cy="273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E8F94DD4-468D-408A-BDAC-A5B49FD03067}"/>
                  </a:ext>
                </a:extLst>
              </p:cNvPr>
              <p:cNvSpPr txBox="1"/>
              <p:nvPr/>
            </p:nvSpPr>
            <p:spPr>
              <a:xfrm>
                <a:off x="977276" y="3548538"/>
                <a:ext cx="1171796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=0,32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E8F94DD4-468D-408A-BDAC-A5B49FD030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276" y="3548538"/>
                <a:ext cx="1171796" cy="52046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Pijl: rechts 35">
            <a:extLst>
              <a:ext uri="{FF2B5EF4-FFF2-40B4-BE49-F238E27FC236}">
                <a16:creationId xmlns:a16="http://schemas.microsoft.com/office/drawing/2014/main" id="{832E60C9-8996-4E21-A80C-78F47B7825F4}"/>
              </a:ext>
            </a:extLst>
          </p:cNvPr>
          <p:cNvSpPr/>
          <p:nvPr/>
        </p:nvSpPr>
        <p:spPr>
          <a:xfrm>
            <a:off x="2285426" y="3765585"/>
            <a:ext cx="332509" cy="15408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016C6675-5D5C-487C-B8C3-76071F8E040B}"/>
                  </a:ext>
                </a:extLst>
              </p:cNvPr>
              <p:cNvSpPr txBox="1"/>
              <p:nvPr/>
            </p:nvSpPr>
            <p:spPr>
              <a:xfrm>
                <a:off x="2738369" y="3704129"/>
                <a:ext cx="514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32%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016C6675-5D5C-487C-B8C3-76071F8E04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8369" y="3704129"/>
                <a:ext cx="514564" cy="276999"/>
              </a:xfrm>
              <a:prstGeom prst="rect">
                <a:avLst/>
              </a:prstGeom>
              <a:blipFill>
                <a:blip r:embed="rId13"/>
                <a:stretch>
                  <a:fillRect l="-10588" r="-12941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25CFBCBF-85F8-447A-A59D-22F97D62666E}"/>
                  </a:ext>
                </a:extLst>
              </p:cNvPr>
              <p:cNvSpPr txBox="1"/>
              <p:nvPr/>
            </p:nvSpPr>
            <p:spPr>
              <a:xfrm>
                <a:off x="3297957" y="3704129"/>
                <a:ext cx="8390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25CFBCBF-85F8-447A-A59D-22F97D6266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7957" y="3704129"/>
                <a:ext cx="839012" cy="276999"/>
              </a:xfrm>
              <a:prstGeom prst="rect">
                <a:avLst/>
              </a:prstGeom>
              <a:blipFill>
                <a:blip r:embed="rId14"/>
                <a:stretch>
                  <a:fillRect l="-2174" r="-2899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C7EC7284-8977-4B36-9DC5-E08770908851}"/>
                  </a:ext>
                </a:extLst>
              </p:cNvPr>
              <p:cNvSpPr txBox="1"/>
              <p:nvPr/>
            </p:nvSpPr>
            <p:spPr>
              <a:xfrm>
                <a:off x="977276" y="4340457"/>
                <a:ext cx="34302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40</m:t>
                    </m:r>
                  </m:oMath>
                </a14:m>
                <a:r>
                  <a:rPr lang="nl-NL" dirty="0"/>
                  <a:t> of meer betekent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32%</m:t>
                    </m:r>
                  </m:oMath>
                </a14:m>
                <a:r>
                  <a:rPr lang="nl-NL" dirty="0"/>
                  <a:t> of meer</a:t>
                </a:r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C7EC7284-8977-4B36-9DC5-E08770908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276" y="4340457"/>
                <a:ext cx="3430298" cy="369332"/>
              </a:xfrm>
              <a:prstGeom prst="rect">
                <a:avLst/>
              </a:prstGeom>
              <a:blipFill>
                <a:blip r:embed="rId15"/>
                <a:stretch>
                  <a:fillRect t="-8197" r="-710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FDD82C39-2598-4457-9D8E-195945DB559D}"/>
              </a:ext>
            </a:extLst>
          </p:cNvPr>
          <p:cNvSpPr txBox="1"/>
          <p:nvPr/>
        </p:nvSpPr>
        <p:spPr>
          <a:xfrm>
            <a:off x="4301837" y="4340457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9FA3131D-9293-4C28-BEA2-5B49A8C26F0E}"/>
                  </a:ext>
                </a:extLst>
              </p:cNvPr>
              <p:cNvSpPr txBox="1"/>
              <p:nvPr/>
            </p:nvSpPr>
            <p:spPr>
              <a:xfrm>
                <a:off x="4819928" y="4386623"/>
                <a:ext cx="22393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13,5%+2,5%=16%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9FA3131D-9293-4C28-BEA2-5B49A8C26F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928" y="4386623"/>
                <a:ext cx="2239396" cy="276999"/>
              </a:xfrm>
              <a:prstGeom prst="rect">
                <a:avLst/>
              </a:prstGeom>
              <a:blipFill>
                <a:blip r:embed="rId16"/>
                <a:stretch>
                  <a:fillRect l="-2180" r="-2452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DE02223A-D972-40A0-8BB8-63968DF73B81}"/>
              </a:ext>
            </a:extLst>
          </p:cNvPr>
          <p:cNvCxnSpPr/>
          <p:nvPr/>
        </p:nvCxnSpPr>
        <p:spPr>
          <a:xfrm flipH="1">
            <a:off x="9917074" y="3851488"/>
            <a:ext cx="3215" cy="99497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>
            <a:extLst>
              <a:ext uri="{FF2B5EF4-FFF2-40B4-BE49-F238E27FC236}">
                <a16:creationId xmlns:a16="http://schemas.microsoft.com/office/drawing/2014/main" id="{C7AB3F70-E4CE-40C7-8140-8C961D6AAE99}"/>
              </a:ext>
            </a:extLst>
          </p:cNvPr>
          <p:cNvCxnSpPr/>
          <p:nvPr/>
        </p:nvCxnSpPr>
        <p:spPr>
          <a:xfrm>
            <a:off x="10042928" y="4709789"/>
            <a:ext cx="135764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Rechthoek 41">
                <a:extLst>
                  <a:ext uri="{FF2B5EF4-FFF2-40B4-BE49-F238E27FC236}">
                    <a16:creationId xmlns:a16="http://schemas.microsoft.com/office/drawing/2014/main" id="{6B5FB651-1B2C-42CA-BEC5-333A33A67954}"/>
                  </a:ext>
                </a:extLst>
              </p:cNvPr>
              <p:cNvSpPr/>
              <p:nvPr/>
            </p:nvSpPr>
            <p:spPr>
              <a:xfrm>
                <a:off x="10069146" y="4433185"/>
                <a:ext cx="10098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>
                          <a:latin typeface="Cambria Math" panose="02040503050406030204" pitchFamily="18" charset="0"/>
                        </a:rPr>
                        <m:t>13,5+2,5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42" name="Rechthoek 41">
                <a:extLst>
                  <a:ext uri="{FF2B5EF4-FFF2-40B4-BE49-F238E27FC236}">
                    <a16:creationId xmlns:a16="http://schemas.microsoft.com/office/drawing/2014/main" id="{6B5FB651-1B2C-42CA-BEC5-333A33A67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9146" y="4433185"/>
                <a:ext cx="1009828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0E144724-C665-4101-8B17-759740DE98D0}"/>
                  </a:ext>
                </a:extLst>
              </p:cNvPr>
              <p:cNvSpPr txBox="1"/>
              <p:nvPr/>
            </p:nvSpPr>
            <p:spPr>
              <a:xfrm>
                <a:off x="977276" y="5230331"/>
                <a:ext cx="40270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verwacht aantal steekproeven is </a:t>
                </a:r>
                <a14:m>
                  <m:oMath xmlns:m="http://schemas.openxmlformats.org/officeDocument/2006/math">
                    <m:r>
                      <a:rPr lang="nl-NL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𝟏𝟐𝟐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0E144724-C665-4101-8B17-759740DE98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276" y="5230331"/>
                <a:ext cx="4027064" cy="369332"/>
              </a:xfrm>
              <a:prstGeom prst="rect">
                <a:avLst/>
              </a:prstGeom>
              <a:blipFill>
                <a:blip r:embed="rId18"/>
                <a:stretch>
                  <a:fillRect l="-1210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71AC11D0-9955-4861-87CF-CA9E4E02800B}"/>
                  </a:ext>
                </a:extLst>
              </p:cNvPr>
              <p:cNvSpPr txBox="1"/>
              <p:nvPr/>
            </p:nvSpPr>
            <p:spPr>
              <a:xfrm>
                <a:off x="1044476" y="4792119"/>
                <a:ext cx="19011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0,16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∙760=121,6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71AC11D0-9955-4861-87CF-CA9E4E0280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476" y="4792119"/>
                <a:ext cx="1901161" cy="276999"/>
              </a:xfrm>
              <a:prstGeom prst="rect">
                <a:avLst/>
              </a:prstGeom>
              <a:blipFill>
                <a:blip r:embed="rId19"/>
                <a:stretch>
                  <a:fillRect l="-2244" r="-288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604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6" grpId="0" animBg="1"/>
      <p:bldP spid="37" grpId="0"/>
      <p:bldP spid="38" grpId="0"/>
      <p:bldP spid="7" grpId="0"/>
      <p:bldP spid="9" grpId="0"/>
      <p:bldP spid="16" grpId="0"/>
      <p:bldP spid="42" grpId="0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5CE73D0-A365-4052-89ED-4DEC68C6804D}"/>
              </a:ext>
            </a:extLst>
          </p:cNvPr>
          <p:cNvSpPr txBox="1"/>
          <p:nvPr/>
        </p:nvSpPr>
        <p:spPr>
          <a:xfrm>
            <a:off x="457200" y="49236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29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D2C0618-BB6A-44BE-9E2E-AF999C4D0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343" y="492367"/>
            <a:ext cx="6116879" cy="1958645"/>
          </a:xfrm>
          <a:prstGeom prst="rect">
            <a:avLst/>
          </a:prstGeom>
        </p:spPr>
      </p:pic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C657E060-FFE2-4AAA-A9BA-4F33047CA5A4}"/>
              </a:ext>
            </a:extLst>
          </p:cNvPr>
          <p:cNvCxnSpPr/>
          <p:nvPr/>
        </p:nvCxnSpPr>
        <p:spPr>
          <a:xfrm>
            <a:off x="5153891" y="1350818"/>
            <a:ext cx="94210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E1793B00-321A-4084-9E93-0DA59DE3EA52}"/>
              </a:ext>
            </a:extLst>
          </p:cNvPr>
          <p:cNvCxnSpPr/>
          <p:nvPr/>
        </p:nvCxnSpPr>
        <p:spPr>
          <a:xfrm>
            <a:off x="2729175" y="786245"/>
            <a:ext cx="94210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30929BE1-F952-4820-AB81-D9C58757CE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423" y="1664665"/>
            <a:ext cx="3956152" cy="1865376"/>
          </a:xfrm>
          <a:prstGeom prst="rect">
            <a:avLst/>
          </a:prstGeom>
        </p:spPr>
      </p:pic>
      <p:sp>
        <p:nvSpPr>
          <p:cNvPr id="23" name="Tekstballon: rechthoek met afgeronde hoeken 22">
            <a:extLst>
              <a:ext uri="{FF2B5EF4-FFF2-40B4-BE49-F238E27FC236}">
                <a16:creationId xmlns:a16="http://schemas.microsoft.com/office/drawing/2014/main" id="{E3E1D4D1-E734-41ED-B6E8-CA385AED154B}"/>
              </a:ext>
            </a:extLst>
          </p:cNvPr>
          <p:cNvSpPr/>
          <p:nvPr/>
        </p:nvSpPr>
        <p:spPr>
          <a:xfrm>
            <a:off x="10114886" y="3905034"/>
            <a:ext cx="1969741" cy="384463"/>
          </a:xfrm>
          <a:prstGeom prst="wedgeRoundRectCallout">
            <a:avLst>
              <a:gd name="adj1" fmla="val 12929"/>
              <a:gd name="adj2" fmla="val -240203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percentage ondervraagden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A6C24BA-ED09-4962-A7FB-DED22CEB158F}"/>
                  </a:ext>
                </a:extLst>
              </p:cNvPr>
              <p:cNvSpPr txBox="1"/>
              <p:nvPr/>
            </p:nvSpPr>
            <p:spPr>
              <a:xfrm>
                <a:off x="9245998" y="3606403"/>
                <a:ext cx="2388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28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A6C24BA-ED09-4962-A7FB-DED22CEB1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5998" y="3606403"/>
                <a:ext cx="238847" cy="215444"/>
              </a:xfrm>
              <a:prstGeom prst="rect">
                <a:avLst/>
              </a:prstGeom>
              <a:blipFill>
                <a:blip r:embed="rId4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met pijl 24">
            <a:extLst>
              <a:ext uri="{FF2B5EF4-FFF2-40B4-BE49-F238E27FC236}">
                <a16:creationId xmlns:a16="http://schemas.microsoft.com/office/drawing/2014/main" id="{354C648C-8E2B-4DCD-AA74-D3D0AEB54F10}"/>
              </a:ext>
            </a:extLst>
          </p:cNvPr>
          <p:cNvCxnSpPr/>
          <p:nvPr/>
        </p:nvCxnSpPr>
        <p:spPr>
          <a:xfrm>
            <a:off x="9362207" y="3322444"/>
            <a:ext cx="0" cy="273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50175FA7-3CD0-44A6-B7F5-7AA7BB84496E}"/>
                  </a:ext>
                </a:extLst>
              </p:cNvPr>
              <p:cNvSpPr txBox="1"/>
              <p:nvPr/>
            </p:nvSpPr>
            <p:spPr>
              <a:xfrm>
                <a:off x="9980468" y="584700"/>
                <a:ext cx="7436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50175FA7-3CD0-44A6-B7F5-7AA7BB844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0468" y="584700"/>
                <a:ext cx="743602" cy="276999"/>
              </a:xfrm>
              <a:prstGeom prst="rect">
                <a:avLst/>
              </a:prstGeom>
              <a:blipFill>
                <a:blip r:embed="rId5"/>
                <a:stretch>
                  <a:fillRect l="-6557" r="-7377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FDE04251-8CCA-4D55-8EC0-3C1FB400E6E4}"/>
                  </a:ext>
                </a:extLst>
              </p:cNvPr>
              <p:cNvSpPr txBox="1"/>
              <p:nvPr/>
            </p:nvSpPr>
            <p:spPr>
              <a:xfrm>
                <a:off x="9980468" y="1012673"/>
                <a:ext cx="7991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=4,0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FDE04251-8CCA-4D55-8EC0-3C1FB400E6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0468" y="1012673"/>
                <a:ext cx="799130" cy="276999"/>
              </a:xfrm>
              <a:prstGeom prst="rect">
                <a:avLst/>
              </a:prstGeom>
              <a:blipFill>
                <a:blip r:embed="rId6"/>
                <a:stretch>
                  <a:fillRect l="-3817" r="-763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F52CD253-0686-4525-8A03-3095E411969A}"/>
                  </a:ext>
                </a:extLst>
              </p:cNvPr>
              <p:cNvSpPr txBox="1"/>
              <p:nvPr/>
            </p:nvSpPr>
            <p:spPr>
              <a:xfrm>
                <a:off x="9804080" y="3606403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32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F52CD253-0686-4525-8A03-3095E41196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4080" y="3606403"/>
                <a:ext cx="238848" cy="215444"/>
              </a:xfrm>
              <a:prstGeom prst="rect">
                <a:avLst/>
              </a:prstGeom>
              <a:blipFill>
                <a:blip r:embed="rId7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Rechte verbindingslijn met pijl 28">
            <a:extLst>
              <a:ext uri="{FF2B5EF4-FFF2-40B4-BE49-F238E27FC236}">
                <a16:creationId xmlns:a16="http://schemas.microsoft.com/office/drawing/2014/main" id="{7E765DF0-6079-44CB-AA93-C661F73F9283}"/>
              </a:ext>
            </a:extLst>
          </p:cNvPr>
          <p:cNvCxnSpPr/>
          <p:nvPr/>
        </p:nvCxnSpPr>
        <p:spPr>
          <a:xfrm>
            <a:off x="9920289" y="3322444"/>
            <a:ext cx="0" cy="273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CE8D7059-7AE9-4BC7-85AC-3FBF0A12EEB4}"/>
                  </a:ext>
                </a:extLst>
              </p:cNvPr>
              <p:cNvSpPr txBox="1"/>
              <p:nvPr/>
            </p:nvSpPr>
            <p:spPr>
              <a:xfrm>
                <a:off x="10362162" y="3595775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36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CE8D7059-7AE9-4BC7-85AC-3FBF0A12EE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2162" y="3595775"/>
                <a:ext cx="238848" cy="215444"/>
              </a:xfrm>
              <a:prstGeom prst="rect">
                <a:avLst/>
              </a:prstGeom>
              <a:blipFill>
                <a:blip r:embed="rId8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Rechte verbindingslijn met pijl 30">
            <a:extLst>
              <a:ext uri="{FF2B5EF4-FFF2-40B4-BE49-F238E27FC236}">
                <a16:creationId xmlns:a16="http://schemas.microsoft.com/office/drawing/2014/main" id="{58FCCAC8-400D-47F0-8063-75017FAABC33}"/>
              </a:ext>
            </a:extLst>
          </p:cNvPr>
          <p:cNvCxnSpPr/>
          <p:nvPr/>
        </p:nvCxnSpPr>
        <p:spPr>
          <a:xfrm>
            <a:off x="10478371" y="3311816"/>
            <a:ext cx="0" cy="273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88C034F3-B676-4778-96E4-A165AE50551F}"/>
                  </a:ext>
                </a:extLst>
              </p:cNvPr>
              <p:cNvSpPr txBox="1"/>
              <p:nvPr/>
            </p:nvSpPr>
            <p:spPr>
              <a:xfrm>
                <a:off x="8705526" y="3606403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88C034F3-B676-4778-96E4-A165AE5055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5526" y="3606403"/>
                <a:ext cx="238848" cy="215444"/>
              </a:xfrm>
              <a:prstGeom prst="rect">
                <a:avLst/>
              </a:prstGeom>
              <a:blipFill>
                <a:blip r:embed="rId9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Rechte verbindingslijn met pijl 32">
            <a:extLst>
              <a:ext uri="{FF2B5EF4-FFF2-40B4-BE49-F238E27FC236}">
                <a16:creationId xmlns:a16="http://schemas.microsoft.com/office/drawing/2014/main" id="{0604AFA0-A79A-4D22-AA65-EC41F78C407A}"/>
              </a:ext>
            </a:extLst>
          </p:cNvPr>
          <p:cNvCxnSpPr/>
          <p:nvPr/>
        </p:nvCxnSpPr>
        <p:spPr>
          <a:xfrm>
            <a:off x="8821735" y="3322444"/>
            <a:ext cx="0" cy="273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DF651C3A-EE08-4A4A-9DD0-A7F513BE9C00}"/>
                  </a:ext>
                </a:extLst>
              </p:cNvPr>
              <p:cNvSpPr txBox="1"/>
              <p:nvPr/>
            </p:nvSpPr>
            <p:spPr>
              <a:xfrm>
                <a:off x="8117299" y="3606403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DF651C3A-EE08-4A4A-9DD0-A7F513BE9C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7299" y="3606403"/>
                <a:ext cx="238848" cy="215444"/>
              </a:xfrm>
              <a:prstGeom prst="rect">
                <a:avLst/>
              </a:prstGeom>
              <a:blipFill>
                <a:blip r:embed="rId10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Rechte verbindingslijn met pijl 34">
            <a:extLst>
              <a:ext uri="{FF2B5EF4-FFF2-40B4-BE49-F238E27FC236}">
                <a16:creationId xmlns:a16="http://schemas.microsoft.com/office/drawing/2014/main" id="{FDB94BFB-DFA0-4662-BB77-60C242E0DE55}"/>
              </a:ext>
            </a:extLst>
          </p:cNvPr>
          <p:cNvCxnSpPr/>
          <p:nvPr/>
        </p:nvCxnSpPr>
        <p:spPr>
          <a:xfrm>
            <a:off x="8233508" y="3322444"/>
            <a:ext cx="0" cy="273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DE02223A-D972-40A0-8BB8-63968DF73B81}"/>
              </a:ext>
            </a:extLst>
          </p:cNvPr>
          <p:cNvCxnSpPr/>
          <p:nvPr/>
        </p:nvCxnSpPr>
        <p:spPr>
          <a:xfrm flipH="1">
            <a:off x="8223356" y="3821864"/>
            <a:ext cx="3215" cy="61779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9EE94124-939B-469B-B94F-7F7391B5EE2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49" y="2581806"/>
            <a:ext cx="6015838" cy="108036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8DF63574-7177-4591-AF17-260033F855FF}"/>
                  </a:ext>
                </a:extLst>
              </p:cNvPr>
              <p:cNvSpPr txBox="1"/>
              <p:nvPr/>
            </p:nvSpPr>
            <p:spPr>
              <a:xfrm>
                <a:off x="1029022" y="3935449"/>
                <a:ext cx="1043555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8DF63574-7177-4591-AF17-260033F85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022" y="3935449"/>
                <a:ext cx="1043555" cy="5260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Pijl: rechts 39">
            <a:extLst>
              <a:ext uri="{FF2B5EF4-FFF2-40B4-BE49-F238E27FC236}">
                <a16:creationId xmlns:a16="http://schemas.microsoft.com/office/drawing/2014/main" id="{0332CC18-EB94-4460-B0F7-6D88C28C8ED0}"/>
              </a:ext>
            </a:extLst>
          </p:cNvPr>
          <p:cNvSpPr/>
          <p:nvPr/>
        </p:nvSpPr>
        <p:spPr>
          <a:xfrm>
            <a:off x="2187292" y="4144704"/>
            <a:ext cx="332509" cy="15408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E09C28B4-CA76-41D0-B5EB-9DD06E306157}"/>
                  </a:ext>
                </a:extLst>
              </p:cNvPr>
              <p:cNvSpPr txBox="1"/>
              <p:nvPr/>
            </p:nvSpPr>
            <p:spPr>
              <a:xfrm>
                <a:off x="2640235" y="4083248"/>
                <a:ext cx="514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E09C28B4-CA76-41D0-B5EB-9DD06E306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235" y="4083248"/>
                <a:ext cx="514564" cy="276999"/>
              </a:xfrm>
              <a:prstGeom prst="rect">
                <a:avLst/>
              </a:prstGeom>
              <a:blipFill>
                <a:blip r:embed="rId13"/>
                <a:stretch>
                  <a:fillRect l="-10588" r="-12941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C4023D43-E74E-4438-B4AE-6302C28ACBAB}"/>
                  </a:ext>
                </a:extLst>
              </p:cNvPr>
              <p:cNvSpPr txBox="1"/>
              <p:nvPr/>
            </p:nvSpPr>
            <p:spPr>
              <a:xfrm>
                <a:off x="3199823" y="4063792"/>
                <a:ext cx="9672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C4023D43-E74E-4438-B4AE-6302C28ACB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823" y="4063792"/>
                <a:ext cx="967252" cy="276999"/>
              </a:xfrm>
              <a:prstGeom prst="rect">
                <a:avLst/>
              </a:prstGeom>
              <a:blipFill>
                <a:blip r:embed="rId14"/>
                <a:stretch>
                  <a:fillRect l="-2516" r="-4403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B32280F4-DA04-42BF-9E8D-4A6347E79A46}"/>
                  </a:ext>
                </a:extLst>
              </p:cNvPr>
              <p:cNvSpPr txBox="1"/>
              <p:nvPr/>
            </p:nvSpPr>
            <p:spPr>
              <a:xfrm>
                <a:off x="1044476" y="4742411"/>
                <a:ext cx="37925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25</m:t>
                    </m:r>
                  </m:oMath>
                </a14:m>
                <a:r>
                  <a:rPr lang="nl-NL" dirty="0"/>
                  <a:t> of minder betekent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20%</m:t>
                    </m:r>
                  </m:oMath>
                </a14:m>
                <a:r>
                  <a:rPr lang="nl-NL" dirty="0"/>
                  <a:t> of minder.</a:t>
                </a:r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B32280F4-DA04-42BF-9E8D-4A6347E79A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476" y="4742411"/>
                <a:ext cx="3792577" cy="369332"/>
              </a:xfrm>
              <a:prstGeom prst="rect">
                <a:avLst/>
              </a:prstGeom>
              <a:blipFill>
                <a:blip r:embed="rId15"/>
                <a:stretch>
                  <a:fillRect t="-9836" r="-1768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kstvak 11">
            <a:extLst>
              <a:ext uri="{FF2B5EF4-FFF2-40B4-BE49-F238E27FC236}">
                <a16:creationId xmlns:a16="http://schemas.microsoft.com/office/drawing/2014/main" id="{B454D77C-98C1-43E6-A655-96BE9002D110}"/>
              </a:ext>
            </a:extLst>
          </p:cNvPr>
          <p:cNvSpPr txBox="1"/>
          <p:nvPr/>
        </p:nvSpPr>
        <p:spPr>
          <a:xfrm>
            <a:off x="4726864" y="4742411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 bij</a:t>
            </a:r>
          </a:p>
        </p:txBody>
      </p:sp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0396AF6D-0904-4C99-9D73-2B1EF0BBC60B}"/>
              </a:ext>
            </a:extLst>
          </p:cNvPr>
          <p:cNvCxnSpPr/>
          <p:nvPr/>
        </p:nvCxnSpPr>
        <p:spPr>
          <a:xfrm flipH="1">
            <a:off x="7475596" y="4253670"/>
            <a:ext cx="67287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E6AD154-E9C9-4E5A-A558-9122A8F51AF9}"/>
                  </a:ext>
                </a:extLst>
              </p:cNvPr>
              <p:cNvSpPr txBox="1"/>
              <p:nvPr/>
            </p:nvSpPr>
            <p:spPr>
              <a:xfrm>
                <a:off x="7675687" y="4003428"/>
                <a:ext cx="27571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2,5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E6AD154-E9C9-4E5A-A558-9122A8F51A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5687" y="4003428"/>
                <a:ext cx="275717" cy="215444"/>
              </a:xfrm>
              <a:prstGeom prst="rect">
                <a:avLst/>
              </a:prstGeom>
              <a:blipFill>
                <a:blip r:embed="rId16"/>
                <a:stretch>
                  <a:fillRect l="-15556" r="-17778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8D3B18E4-9B31-4C66-AA52-D3DA3F478B68}"/>
                  </a:ext>
                </a:extLst>
              </p:cNvPr>
              <p:cNvSpPr txBox="1"/>
              <p:nvPr/>
            </p:nvSpPr>
            <p:spPr>
              <a:xfrm>
                <a:off x="5532439" y="4788577"/>
                <a:ext cx="5626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2,5%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8D3B18E4-9B31-4C66-AA52-D3DA3F478B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2439" y="4788577"/>
                <a:ext cx="562655" cy="276999"/>
              </a:xfrm>
              <a:prstGeom prst="rect">
                <a:avLst/>
              </a:prstGeom>
              <a:blipFill>
                <a:blip r:embed="rId17"/>
                <a:stretch>
                  <a:fillRect l="-9783" r="-13043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6C4E5A5F-051E-466E-BEBD-84D5A47AEB14}"/>
                  </a:ext>
                </a:extLst>
              </p:cNvPr>
              <p:cNvSpPr txBox="1"/>
              <p:nvPr/>
            </p:nvSpPr>
            <p:spPr>
              <a:xfrm>
                <a:off x="2187292" y="5392664"/>
                <a:ext cx="17248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0,025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∙760=19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6C4E5A5F-051E-466E-BEBD-84D5A47AEB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7292" y="5392664"/>
                <a:ext cx="1724831" cy="276999"/>
              </a:xfrm>
              <a:prstGeom prst="rect">
                <a:avLst/>
              </a:prstGeom>
              <a:blipFill>
                <a:blip r:embed="rId18"/>
                <a:stretch>
                  <a:fillRect l="-2827" r="-282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F3E02EB3-B236-4339-87F9-52B452737C3E}"/>
              </a:ext>
            </a:extLst>
          </p:cNvPr>
          <p:cNvSpPr txBox="1"/>
          <p:nvPr/>
        </p:nvSpPr>
        <p:spPr>
          <a:xfrm>
            <a:off x="6092195" y="4731802"/>
            <a:ext cx="2188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van de steekproeven.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28FCE720-14B6-428C-B4FF-C3045407FDA7}"/>
              </a:ext>
            </a:extLst>
          </p:cNvPr>
          <p:cNvSpPr txBox="1"/>
          <p:nvPr/>
        </p:nvSpPr>
        <p:spPr>
          <a:xfrm>
            <a:off x="1061657" y="5336110"/>
            <a:ext cx="107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Dit zijn er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BB2FDFCB-1E3D-4F53-87A0-76B12DF01CA7}"/>
              </a:ext>
            </a:extLst>
          </p:cNvPr>
          <p:cNvSpPr txBox="1"/>
          <p:nvPr/>
        </p:nvSpPr>
        <p:spPr>
          <a:xfrm>
            <a:off x="4101027" y="5397665"/>
            <a:ext cx="666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(klopt)</a:t>
            </a:r>
          </a:p>
        </p:txBody>
      </p:sp>
    </p:spTree>
    <p:extLst>
      <p:ext uri="{BB962C8B-B14F-4D97-AF65-F5344CB8AC3E}">
        <p14:creationId xmlns:p14="http://schemas.microsoft.com/office/powerpoint/2010/main" val="211968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0" grpId="0" animBg="1"/>
      <p:bldP spid="45" grpId="0"/>
      <p:bldP spid="46" grpId="0"/>
      <p:bldP spid="11" grpId="0"/>
      <p:bldP spid="12" grpId="0"/>
      <p:bldP spid="15" grpId="0"/>
      <p:bldP spid="17" grpId="0"/>
      <p:bldP spid="18" grpId="0"/>
      <p:bldP spid="19" grpId="0"/>
      <p:bldP spid="47" grpId="0"/>
      <p:bldP spid="48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246</TotalTime>
  <Words>195</Words>
  <Application>Microsoft Office PowerPoint</Application>
  <PresentationFormat>Breedbeeld</PresentationFormat>
  <Paragraphs>73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13</cp:revision>
  <dcterms:created xsi:type="dcterms:W3CDTF">2019-05-04T07:48:22Z</dcterms:created>
  <dcterms:modified xsi:type="dcterms:W3CDTF">2019-05-04T11:55:16Z</dcterms:modified>
</cp:coreProperties>
</file>