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65" r:id="rId7"/>
    <p:sldId id="266" r:id="rId8"/>
    <p:sldId id="260" r:id="rId9"/>
    <p:sldId id="261" r:id="rId10"/>
    <p:sldId id="267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8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939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31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521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19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06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0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786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29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44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BE802-8ABB-4666-87D0-976A6540FFB7}" type="datetimeFigureOut">
              <a:rPr lang="nl-NL" smtClean="0"/>
              <a:t>6-6-2019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04CC9-67C8-4379-95A9-3749FFFFD3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20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10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5.jp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111.png"/><Relationship Id="rId18" Type="http://schemas.openxmlformats.org/officeDocument/2006/relationships/image" Target="../media/image116.png"/><Relationship Id="rId3" Type="http://schemas.openxmlformats.org/officeDocument/2006/relationships/image" Target="../media/image26.jpg"/><Relationship Id="rId21" Type="http://schemas.openxmlformats.org/officeDocument/2006/relationships/image" Target="../media/image41.png"/><Relationship Id="rId7" Type="http://schemas.openxmlformats.org/officeDocument/2006/relationships/image" Target="../media/image96.png"/><Relationship Id="rId12" Type="http://schemas.openxmlformats.org/officeDocument/2006/relationships/image" Target="../media/image110.png"/><Relationship Id="rId17" Type="http://schemas.openxmlformats.org/officeDocument/2006/relationships/image" Target="../media/image115.png"/><Relationship Id="rId2" Type="http://schemas.openxmlformats.org/officeDocument/2006/relationships/image" Target="../media/image24.jpg"/><Relationship Id="rId16" Type="http://schemas.openxmlformats.org/officeDocument/2006/relationships/image" Target="../media/image114.png"/><Relationship Id="rId20" Type="http://schemas.openxmlformats.org/officeDocument/2006/relationships/image" Target="../media/image1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5.png"/><Relationship Id="rId11" Type="http://schemas.openxmlformats.org/officeDocument/2006/relationships/image" Target="../media/image109.png"/><Relationship Id="rId5" Type="http://schemas.openxmlformats.org/officeDocument/2006/relationships/image" Target="../media/image94.png"/><Relationship Id="rId15" Type="http://schemas.openxmlformats.org/officeDocument/2006/relationships/image" Target="../media/image113.png"/><Relationship Id="rId23" Type="http://schemas.openxmlformats.org/officeDocument/2006/relationships/image" Target="../media/image121.png"/><Relationship Id="rId10" Type="http://schemas.openxmlformats.org/officeDocument/2006/relationships/image" Target="../media/image108.png"/><Relationship Id="rId19" Type="http://schemas.openxmlformats.org/officeDocument/2006/relationships/image" Target="../media/image30.png"/><Relationship Id="rId4" Type="http://schemas.openxmlformats.org/officeDocument/2006/relationships/image" Target="../media/image5.jpg"/><Relationship Id="rId9" Type="http://schemas.openxmlformats.org/officeDocument/2006/relationships/image" Target="../media/image107.png"/><Relationship Id="rId14" Type="http://schemas.openxmlformats.org/officeDocument/2006/relationships/image" Target="../media/image112.png"/><Relationship Id="rId22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2.jpg"/><Relationship Id="rId7" Type="http://schemas.openxmlformats.org/officeDocument/2006/relationships/image" Target="../media/image10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.jp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22.png"/><Relationship Id="rId5" Type="http://schemas.openxmlformats.org/officeDocument/2006/relationships/image" Target="../media/image11.jpg"/><Relationship Id="rId15" Type="http://schemas.openxmlformats.org/officeDocument/2006/relationships/image" Target="../media/image26.png"/><Relationship Id="rId10" Type="http://schemas.openxmlformats.org/officeDocument/2006/relationships/image" Target="../media/image13.png"/><Relationship Id="rId4" Type="http://schemas.openxmlformats.org/officeDocument/2006/relationships/image" Target="../media/image3.jpg"/><Relationship Id="rId9" Type="http://schemas.openxmlformats.org/officeDocument/2006/relationships/image" Target="../media/image12.png"/><Relationship Id="rId1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image" Target="../media/image22.png"/><Relationship Id="rId3" Type="http://schemas.openxmlformats.org/officeDocument/2006/relationships/image" Target="../media/image2.jpg"/><Relationship Id="rId7" Type="http://schemas.openxmlformats.org/officeDocument/2006/relationships/image" Target="../media/image32.png"/><Relationship Id="rId12" Type="http://schemas.openxmlformats.org/officeDocument/2006/relationships/image" Target="../media/image13.png"/><Relationship Id="rId2" Type="http://schemas.openxmlformats.org/officeDocument/2006/relationships/image" Target="../media/image1.jp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12.png"/><Relationship Id="rId5" Type="http://schemas.openxmlformats.org/officeDocument/2006/relationships/image" Target="../media/image12.jpg"/><Relationship Id="rId15" Type="http://schemas.openxmlformats.org/officeDocument/2006/relationships/image" Target="../media/image34.png"/><Relationship Id="rId10" Type="http://schemas.openxmlformats.org/officeDocument/2006/relationships/image" Target="../media/image11.png"/><Relationship Id="rId4" Type="http://schemas.openxmlformats.org/officeDocument/2006/relationships/image" Target="../media/image3.jpg"/><Relationship Id="rId9" Type="http://schemas.openxmlformats.org/officeDocument/2006/relationships/image" Target="../media/image33.pn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2.jpg"/><Relationship Id="rId7" Type="http://schemas.openxmlformats.org/officeDocument/2006/relationships/image" Target="../media/image32.png"/><Relationship Id="rId12" Type="http://schemas.openxmlformats.org/officeDocument/2006/relationships/image" Target="../media/image3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11" Type="http://schemas.openxmlformats.org/officeDocument/2006/relationships/image" Target="../media/image38.png"/><Relationship Id="rId5" Type="http://schemas.openxmlformats.org/officeDocument/2006/relationships/image" Target="../media/image12.jpg"/><Relationship Id="rId10" Type="http://schemas.openxmlformats.org/officeDocument/2006/relationships/image" Target="../media/image37.png"/><Relationship Id="rId4" Type="http://schemas.openxmlformats.org/officeDocument/2006/relationships/image" Target="../media/image3.jpg"/><Relationship Id="rId9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18" Type="http://schemas.openxmlformats.org/officeDocument/2006/relationships/image" Target="../media/image56.png"/><Relationship Id="rId26" Type="http://schemas.openxmlformats.org/officeDocument/2006/relationships/image" Target="../media/image64.png"/><Relationship Id="rId3" Type="http://schemas.openxmlformats.org/officeDocument/2006/relationships/image" Target="../media/image14.jpg"/><Relationship Id="rId21" Type="http://schemas.openxmlformats.org/officeDocument/2006/relationships/image" Target="../media/image59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5" Type="http://schemas.openxmlformats.org/officeDocument/2006/relationships/image" Target="../media/image63.png"/><Relationship Id="rId2" Type="http://schemas.openxmlformats.org/officeDocument/2006/relationships/image" Target="../media/image13.jpg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49.png"/><Relationship Id="rId24" Type="http://schemas.openxmlformats.org/officeDocument/2006/relationships/image" Target="../media/image62.png"/><Relationship Id="rId5" Type="http://schemas.openxmlformats.org/officeDocument/2006/relationships/image" Target="../media/image16.jpg"/><Relationship Id="rId15" Type="http://schemas.openxmlformats.org/officeDocument/2006/relationships/image" Target="../media/image53.png"/><Relationship Id="rId23" Type="http://schemas.openxmlformats.org/officeDocument/2006/relationships/image" Target="../media/image61.png"/><Relationship Id="rId10" Type="http://schemas.openxmlformats.org/officeDocument/2006/relationships/image" Target="../media/image48.png"/><Relationship Id="rId19" Type="http://schemas.openxmlformats.org/officeDocument/2006/relationships/image" Target="../media/image57.png"/><Relationship Id="rId4" Type="http://schemas.openxmlformats.org/officeDocument/2006/relationships/image" Target="../media/image15.jpg"/><Relationship Id="rId9" Type="http://schemas.openxmlformats.org/officeDocument/2006/relationships/image" Target="../media/image47.png"/><Relationship Id="rId14" Type="http://schemas.openxmlformats.org/officeDocument/2006/relationships/image" Target="../media/image52.png"/><Relationship Id="rId22" Type="http://schemas.openxmlformats.org/officeDocument/2006/relationships/image" Target="../media/image60.png"/><Relationship Id="rId27" Type="http://schemas.openxmlformats.org/officeDocument/2006/relationships/image" Target="../media/image6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60.png"/><Relationship Id="rId18" Type="http://schemas.openxmlformats.org/officeDocument/2006/relationships/image" Target="../media/image69.png"/><Relationship Id="rId26" Type="http://schemas.openxmlformats.org/officeDocument/2006/relationships/image" Target="../media/image77.png"/><Relationship Id="rId3" Type="http://schemas.openxmlformats.org/officeDocument/2006/relationships/image" Target="../media/image17.jpg"/><Relationship Id="rId21" Type="http://schemas.openxmlformats.org/officeDocument/2006/relationships/image" Target="../media/image72.png"/><Relationship Id="rId7" Type="http://schemas.openxmlformats.org/officeDocument/2006/relationships/image" Target="../media/image47.png"/><Relationship Id="rId12" Type="http://schemas.openxmlformats.org/officeDocument/2006/relationships/image" Target="../media/image59.png"/><Relationship Id="rId17" Type="http://schemas.openxmlformats.org/officeDocument/2006/relationships/image" Target="../media/image68.png"/><Relationship Id="rId25" Type="http://schemas.openxmlformats.org/officeDocument/2006/relationships/image" Target="../media/image76.png"/><Relationship Id="rId2" Type="http://schemas.openxmlformats.org/officeDocument/2006/relationships/image" Target="../media/image13.jpg"/><Relationship Id="rId16" Type="http://schemas.openxmlformats.org/officeDocument/2006/relationships/image" Target="../media/image67.png"/><Relationship Id="rId20" Type="http://schemas.openxmlformats.org/officeDocument/2006/relationships/image" Target="../media/image7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11" Type="http://schemas.openxmlformats.org/officeDocument/2006/relationships/image" Target="../media/image58.png"/><Relationship Id="rId24" Type="http://schemas.openxmlformats.org/officeDocument/2006/relationships/image" Target="../media/image75.png"/><Relationship Id="rId5" Type="http://schemas.openxmlformats.org/officeDocument/2006/relationships/image" Target="../media/image45.png"/><Relationship Id="rId15" Type="http://schemas.openxmlformats.org/officeDocument/2006/relationships/image" Target="../media/image62.png"/><Relationship Id="rId23" Type="http://schemas.openxmlformats.org/officeDocument/2006/relationships/image" Target="../media/image74.png"/><Relationship Id="rId28" Type="http://schemas.openxmlformats.org/officeDocument/2006/relationships/image" Target="../media/image79.png"/><Relationship Id="rId10" Type="http://schemas.openxmlformats.org/officeDocument/2006/relationships/image" Target="../media/image57.png"/><Relationship Id="rId19" Type="http://schemas.openxmlformats.org/officeDocument/2006/relationships/image" Target="../media/image70.png"/><Relationship Id="rId4" Type="http://schemas.openxmlformats.org/officeDocument/2006/relationships/image" Target="../media/image5.jpg"/><Relationship Id="rId9" Type="http://schemas.openxmlformats.org/officeDocument/2006/relationships/image" Target="../media/image53.png"/><Relationship Id="rId14" Type="http://schemas.openxmlformats.org/officeDocument/2006/relationships/image" Target="../media/image61.png"/><Relationship Id="rId22" Type="http://schemas.openxmlformats.org/officeDocument/2006/relationships/image" Target="../media/image73.png"/><Relationship Id="rId27" Type="http://schemas.openxmlformats.org/officeDocument/2006/relationships/image" Target="../media/image7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60.png"/><Relationship Id="rId18" Type="http://schemas.openxmlformats.org/officeDocument/2006/relationships/image" Target="../media/image69.png"/><Relationship Id="rId26" Type="http://schemas.openxmlformats.org/officeDocument/2006/relationships/image" Target="../media/image83.png"/><Relationship Id="rId3" Type="http://schemas.openxmlformats.org/officeDocument/2006/relationships/image" Target="../media/image18.jpg"/><Relationship Id="rId21" Type="http://schemas.openxmlformats.org/officeDocument/2006/relationships/image" Target="../media/image72.png"/><Relationship Id="rId7" Type="http://schemas.openxmlformats.org/officeDocument/2006/relationships/image" Target="../media/image47.png"/><Relationship Id="rId12" Type="http://schemas.openxmlformats.org/officeDocument/2006/relationships/image" Target="../media/image59.png"/><Relationship Id="rId17" Type="http://schemas.openxmlformats.org/officeDocument/2006/relationships/image" Target="../media/image68.png"/><Relationship Id="rId25" Type="http://schemas.openxmlformats.org/officeDocument/2006/relationships/image" Target="../media/image82.png"/><Relationship Id="rId2" Type="http://schemas.openxmlformats.org/officeDocument/2006/relationships/image" Target="../media/image13.jpg"/><Relationship Id="rId16" Type="http://schemas.openxmlformats.org/officeDocument/2006/relationships/image" Target="../media/image67.png"/><Relationship Id="rId20" Type="http://schemas.openxmlformats.org/officeDocument/2006/relationships/image" Target="../media/image7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11" Type="http://schemas.openxmlformats.org/officeDocument/2006/relationships/image" Target="../media/image58.png"/><Relationship Id="rId24" Type="http://schemas.openxmlformats.org/officeDocument/2006/relationships/image" Target="../media/image81.png"/><Relationship Id="rId5" Type="http://schemas.openxmlformats.org/officeDocument/2006/relationships/image" Target="../media/image45.png"/><Relationship Id="rId15" Type="http://schemas.openxmlformats.org/officeDocument/2006/relationships/image" Target="../media/image62.png"/><Relationship Id="rId23" Type="http://schemas.openxmlformats.org/officeDocument/2006/relationships/image" Target="../media/image74.png"/><Relationship Id="rId28" Type="http://schemas.openxmlformats.org/officeDocument/2006/relationships/image" Target="../media/image85.png"/><Relationship Id="rId10" Type="http://schemas.openxmlformats.org/officeDocument/2006/relationships/image" Target="../media/image57.png"/><Relationship Id="rId19" Type="http://schemas.openxmlformats.org/officeDocument/2006/relationships/image" Target="../media/image70.png"/><Relationship Id="rId4" Type="http://schemas.openxmlformats.org/officeDocument/2006/relationships/image" Target="../media/image5.jpg"/><Relationship Id="rId9" Type="http://schemas.openxmlformats.org/officeDocument/2006/relationships/image" Target="../media/image53.png"/><Relationship Id="rId14" Type="http://schemas.openxmlformats.org/officeDocument/2006/relationships/image" Target="../media/image61.png"/><Relationship Id="rId22" Type="http://schemas.openxmlformats.org/officeDocument/2006/relationships/image" Target="../media/image73.png"/><Relationship Id="rId27" Type="http://schemas.openxmlformats.org/officeDocument/2006/relationships/image" Target="../media/image8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7" Type="http://schemas.openxmlformats.org/officeDocument/2006/relationships/image" Target="../media/image91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102.png"/><Relationship Id="rId3" Type="http://schemas.openxmlformats.org/officeDocument/2006/relationships/image" Target="../media/image25.jp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2" Type="http://schemas.openxmlformats.org/officeDocument/2006/relationships/image" Target="../media/image24.jpg"/><Relationship Id="rId16" Type="http://schemas.openxmlformats.org/officeDocument/2006/relationships/image" Target="../media/image10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5.png"/><Relationship Id="rId11" Type="http://schemas.openxmlformats.org/officeDocument/2006/relationships/image" Target="../media/image100.png"/><Relationship Id="rId5" Type="http://schemas.openxmlformats.org/officeDocument/2006/relationships/image" Target="../media/image94.png"/><Relationship Id="rId15" Type="http://schemas.openxmlformats.org/officeDocument/2006/relationships/image" Target="../media/image104.png"/><Relationship Id="rId10" Type="http://schemas.openxmlformats.org/officeDocument/2006/relationships/image" Target="../media/image99.png"/><Relationship Id="rId4" Type="http://schemas.openxmlformats.org/officeDocument/2006/relationships/image" Target="../media/image5.jpg"/><Relationship Id="rId9" Type="http://schemas.openxmlformats.org/officeDocument/2006/relationships/image" Target="../media/image98.png"/><Relationship Id="rId14" Type="http://schemas.openxmlformats.org/officeDocument/2006/relationships/image" Target="../media/image10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8BAF965B-1E00-496A-A0CB-B05E193C0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548" y="683285"/>
            <a:ext cx="2162556" cy="149047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GO-15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0E02B16-7B58-42F8-8D43-A9B95B39F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918515"/>
            <a:ext cx="3691890" cy="251048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99717DD-2F7D-4738-829F-2D9B7C7370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709" y="661076"/>
            <a:ext cx="6342278" cy="1616659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BF2D986-9D3E-4327-A796-2FB430089D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3555714"/>
            <a:ext cx="4235958" cy="2875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0625620-D4A9-4E73-9D70-DECB56D77828}"/>
                  </a:ext>
                </a:extLst>
              </p:cNvPr>
              <p:cNvSpPr txBox="1"/>
              <p:nvPr/>
            </p:nvSpPr>
            <p:spPr>
              <a:xfrm>
                <a:off x="1024303" y="3977722"/>
                <a:ext cx="998287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371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2650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0625620-D4A9-4E73-9D70-DECB56D778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303" y="3977722"/>
                <a:ext cx="998287" cy="5204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hoek 2">
            <a:extLst>
              <a:ext uri="{FF2B5EF4-FFF2-40B4-BE49-F238E27FC236}">
                <a16:creationId xmlns:a16="http://schemas.microsoft.com/office/drawing/2014/main" id="{BD92B139-DF9F-4D7B-A75C-CD9B6D310D5C}"/>
              </a:ext>
            </a:extLst>
          </p:cNvPr>
          <p:cNvSpPr/>
          <p:nvPr/>
        </p:nvSpPr>
        <p:spPr>
          <a:xfrm>
            <a:off x="1441498" y="3948205"/>
            <a:ext cx="560310" cy="274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42ECF508-14EE-470F-9B4A-2619A4DD171A}"/>
              </a:ext>
            </a:extLst>
          </p:cNvPr>
          <p:cNvSpPr/>
          <p:nvPr/>
        </p:nvSpPr>
        <p:spPr>
          <a:xfrm>
            <a:off x="1451889" y="4325876"/>
            <a:ext cx="560310" cy="226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533BF41F-8F26-4BC4-B9CD-653429B894F2}"/>
                  </a:ext>
                </a:extLst>
              </p:cNvPr>
              <p:cNvSpPr txBox="1"/>
              <p:nvPr/>
            </p:nvSpPr>
            <p:spPr>
              <a:xfrm>
                <a:off x="2053763" y="4126688"/>
                <a:ext cx="7229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533BF41F-8F26-4BC4-B9CD-653429B89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763" y="4126688"/>
                <a:ext cx="722954" cy="276999"/>
              </a:xfrm>
              <a:prstGeom prst="rect">
                <a:avLst/>
              </a:prstGeom>
              <a:blipFill>
                <a:blip r:embed="rId7"/>
                <a:stretch>
                  <a:fillRect l="-3390" r="-762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3CFC8F1B-2D96-486E-A481-4AB3FA7E9DAA}"/>
              </a:ext>
            </a:extLst>
          </p:cNvPr>
          <p:cNvCxnSpPr/>
          <p:nvPr/>
        </p:nvCxnSpPr>
        <p:spPr>
          <a:xfrm>
            <a:off x="2493818" y="1787236"/>
            <a:ext cx="152746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82FB70A6-4396-4607-B3CE-B1971F9E2D86}"/>
              </a:ext>
            </a:extLst>
          </p:cNvPr>
          <p:cNvCxnSpPr/>
          <p:nvPr/>
        </p:nvCxnSpPr>
        <p:spPr>
          <a:xfrm>
            <a:off x="729721" y="2064327"/>
            <a:ext cx="152746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5A360ED-A62B-4C42-8693-0E8F7943DA3E}"/>
                  </a:ext>
                </a:extLst>
              </p:cNvPr>
              <p:cNvSpPr txBox="1"/>
              <p:nvPr/>
            </p:nvSpPr>
            <p:spPr>
              <a:xfrm>
                <a:off x="1024303" y="4920259"/>
                <a:ext cx="170501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0,14∙0,86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2650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5A360ED-A62B-4C42-8693-0E8F7943DA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303" y="4920259"/>
                <a:ext cx="1705019" cy="818366"/>
              </a:xfrm>
              <a:prstGeom prst="rect">
                <a:avLst/>
              </a:prstGeom>
              <a:blipFill>
                <a:blip r:embed="rId8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ADCDFA5-A173-4AB1-835D-87AFBE18F0E7}"/>
                  </a:ext>
                </a:extLst>
              </p:cNvPr>
              <p:cNvSpPr txBox="1"/>
              <p:nvPr/>
            </p:nvSpPr>
            <p:spPr>
              <a:xfrm>
                <a:off x="2795428" y="5232506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=0,00674…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ADCDFA5-A173-4AB1-835D-87AFBE18F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428" y="5232506"/>
                <a:ext cx="1319272" cy="276999"/>
              </a:xfrm>
              <a:prstGeom prst="rect">
                <a:avLst/>
              </a:prstGeom>
              <a:blipFill>
                <a:blip r:embed="rId9"/>
                <a:stretch>
                  <a:fillRect l="-18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Afbeelding 17">
            <a:extLst>
              <a:ext uri="{FF2B5EF4-FFF2-40B4-BE49-F238E27FC236}">
                <a16:creationId xmlns:a16="http://schemas.microsoft.com/office/drawing/2014/main" id="{72696BF9-5FBF-46A8-91B2-A330463BBE2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16" y="2712408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D1CAED8-9E17-458E-96DA-E0E176BBE3E8}"/>
                  </a:ext>
                </a:extLst>
              </p:cNvPr>
              <p:cNvSpPr txBox="1"/>
              <p:nvPr/>
            </p:nvSpPr>
            <p:spPr>
              <a:xfrm>
                <a:off x="8253456" y="4249787"/>
                <a:ext cx="375103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0,14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D1CAED8-9E17-458E-96DA-E0E176BBE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3456" y="4249787"/>
                <a:ext cx="375103" cy="215444"/>
              </a:xfrm>
              <a:prstGeom prst="rect">
                <a:avLst/>
              </a:prstGeom>
              <a:blipFill>
                <a:blip r:embed="rId11"/>
                <a:stretch>
                  <a:fillRect l="-9836" r="-1147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4FDA23AA-1D73-47A7-96E8-E0657E6DBB2C}"/>
              </a:ext>
            </a:extLst>
          </p:cNvPr>
          <p:cNvCxnSpPr/>
          <p:nvPr/>
        </p:nvCxnSpPr>
        <p:spPr>
          <a:xfrm flipV="1">
            <a:off x="7315200" y="2452255"/>
            <a:ext cx="0" cy="177034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CC5F3D18-F0A9-466D-902C-86C2EF443CE4}"/>
              </a:ext>
            </a:extLst>
          </p:cNvPr>
          <p:cNvCxnSpPr/>
          <p:nvPr/>
        </p:nvCxnSpPr>
        <p:spPr>
          <a:xfrm flipV="1">
            <a:off x="9556172" y="2356343"/>
            <a:ext cx="0" cy="177034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91B2FADD-69A6-4D13-80BC-47D6F3FD94AF}"/>
              </a:ext>
            </a:extLst>
          </p:cNvPr>
          <p:cNvCxnSpPr>
            <a:cxnSpLocks/>
          </p:cNvCxnSpPr>
          <p:nvPr/>
        </p:nvCxnSpPr>
        <p:spPr>
          <a:xfrm>
            <a:off x="7315200" y="2660453"/>
            <a:ext cx="2258879" cy="0"/>
          </a:xfrm>
          <a:prstGeom prst="straightConnector1">
            <a:avLst/>
          </a:prstGeom>
          <a:ln w="127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73D4889-FC98-4BC2-AC24-2F106B17FD59}"/>
                  </a:ext>
                </a:extLst>
              </p:cNvPr>
              <p:cNvSpPr txBox="1"/>
              <p:nvPr/>
            </p:nvSpPr>
            <p:spPr>
              <a:xfrm>
                <a:off x="8253456" y="2422655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95%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73D4889-FC98-4BC2-AC24-2F106B17F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3456" y="2422655"/>
                <a:ext cx="399148" cy="215444"/>
              </a:xfrm>
              <a:prstGeom prst="rect">
                <a:avLst/>
              </a:prstGeom>
              <a:blipFill>
                <a:blip r:embed="rId12"/>
                <a:stretch>
                  <a:fillRect l="-10769" r="-12308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9767A92-FCBB-480D-B5A8-60C9DC4054A1}"/>
                  </a:ext>
                </a:extLst>
              </p:cNvPr>
              <p:cNvSpPr txBox="1"/>
              <p:nvPr/>
            </p:nvSpPr>
            <p:spPr>
              <a:xfrm>
                <a:off x="10057947" y="2668823"/>
                <a:ext cx="10481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nl-NL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9767A92-FCBB-480D-B5A8-60C9DC405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7947" y="2668823"/>
                <a:ext cx="1048107" cy="215444"/>
              </a:xfrm>
              <a:prstGeom prst="rect">
                <a:avLst/>
              </a:prstGeom>
              <a:blipFill>
                <a:blip r:embed="rId13"/>
                <a:stretch>
                  <a:fillRect l="-4070" t="-17143" r="-3488" b="-228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039B907-DE26-411A-94B8-5DAAF9D2A26F}"/>
                  </a:ext>
                </a:extLst>
              </p:cNvPr>
              <p:cNvSpPr txBox="1"/>
              <p:nvPr/>
            </p:nvSpPr>
            <p:spPr>
              <a:xfrm>
                <a:off x="10057947" y="3103496"/>
                <a:ext cx="3347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039B907-DE26-411A-94B8-5DAAF9D2A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7947" y="3103496"/>
                <a:ext cx="334772" cy="215444"/>
              </a:xfrm>
              <a:prstGeom prst="rect">
                <a:avLst/>
              </a:prstGeom>
              <a:blipFill>
                <a:blip r:embed="rId14"/>
                <a:stretch>
                  <a:fillRect l="-9091" r="-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74411BA-4E07-4598-A4F7-127B71B9D24D}"/>
                  </a:ext>
                </a:extLst>
              </p:cNvPr>
              <p:cNvSpPr txBox="1"/>
              <p:nvPr/>
            </p:nvSpPr>
            <p:spPr>
              <a:xfrm>
                <a:off x="6639864" y="4848323"/>
                <a:ext cx="11355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74411BA-4E07-4598-A4F7-127B71B9D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864" y="4848323"/>
                <a:ext cx="1135567" cy="276999"/>
              </a:xfrm>
              <a:prstGeom prst="rect">
                <a:avLst/>
              </a:prstGeom>
              <a:blipFill>
                <a:blip r:embed="rId15"/>
                <a:stretch>
                  <a:fillRect l="-4301" r="-2151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28661C-69A3-45EB-BF36-2D63F02DBB2F}"/>
                  </a:ext>
                </a:extLst>
              </p:cNvPr>
              <p:cNvSpPr txBox="1"/>
              <p:nvPr/>
            </p:nvSpPr>
            <p:spPr>
              <a:xfrm>
                <a:off x="7775431" y="4845479"/>
                <a:ext cx="3289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0,14−2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∙0,00674…=0,1265…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28661C-69A3-45EB-BF36-2D63F02DB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431" y="4845479"/>
                <a:ext cx="3289362" cy="276999"/>
              </a:xfrm>
              <a:prstGeom prst="rect">
                <a:avLst/>
              </a:prstGeom>
              <a:blipFill>
                <a:blip r:embed="rId16"/>
                <a:stretch>
                  <a:fillRect l="-111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9BAAA01-575E-4534-A23D-798F0B16E7FA}"/>
                  </a:ext>
                </a:extLst>
              </p:cNvPr>
              <p:cNvSpPr txBox="1"/>
              <p:nvPr/>
            </p:nvSpPr>
            <p:spPr>
              <a:xfrm>
                <a:off x="6639864" y="5232506"/>
                <a:ext cx="11355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9BAAA01-575E-4534-A23D-798F0B16E7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864" y="5232506"/>
                <a:ext cx="1135567" cy="276999"/>
              </a:xfrm>
              <a:prstGeom prst="rect">
                <a:avLst/>
              </a:prstGeom>
              <a:blipFill>
                <a:blip r:embed="rId17"/>
                <a:stretch>
                  <a:fillRect l="-4301" r="-2151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965BE57D-06F5-4B16-B333-85435D868525}"/>
                  </a:ext>
                </a:extLst>
              </p:cNvPr>
              <p:cNvSpPr txBox="1"/>
              <p:nvPr/>
            </p:nvSpPr>
            <p:spPr>
              <a:xfrm>
                <a:off x="7775431" y="5245562"/>
                <a:ext cx="3289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0,14+2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∙0,00674…=0,1534…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965BE57D-06F5-4B16-B333-85435D868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431" y="5245562"/>
                <a:ext cx="3289362" cy="276999"/>
              </a:xfrm>
              <a:prstGeom prst="rect">
                <a:avLst/>
              </a:prstGeom>
              <a:blipFill>
                <a:blip r:embed="rId18"/>
                <a:stretch>
                  <a:fillRect l="-11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3A276D3A-2B5F-4AB8-80D6-9AAD667FFE3B}"/>
                  </a:ext>
                </a:extLst>
              </p:cNvPr>
              <p:cNvSpPr txBox="1"/>
              <p:nvPr/>
            </p:nvSpPr>
            <p:spPr>
              <a:xfrm>
                <a:off x="6639864" y="5801598"/>
                <a:ext cx="379834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𝟗𝟓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betrouwbaarheidsinterval is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𝟏𝟐𝟕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 ;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𝟏𝟓𝟑</m:t>
                          </m:r>
                        </m:e>
                      </m:d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3A276D3A-2B5F-4AB8-80D6-9AAD667FF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864" y="5801598"/>
                <a:ext cx="3798348" cy="646331"/>
              </a:xfrm>
              <a:prstGeom prst="rect">
                <a:avLst/>
              </a:prstGeom>
              <a:blipFill>
                <a:blip r:embed="rId19"/>
                <a:stretch>
                  <a:fillRect l="-1284" t="-5660" r="-48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Pijl: omhoog 33">
            <a:extLst>
              <a:ext uri="{FF2B5EF4-FFF2-40B4-BE49-F238E27FC236}">
                <a16:creationId xmlns:a16="http://schemas.microsoft.com/office/drawing/2014/main" id="{3E6ABADF-3A76-43AB-B2B3-99E48E43CA92}"/>
              </a:ext>
            </a:extLst>
          </p:cNvPr>
          <p:cNvSpPr/>
          <p:nvPr/>
        </p:nvSpPr>
        <p:spPr>
          <a:xfrm>
            <a:off x="7261844" y="4329784"/>
            <a:ext cx="117104" cy="2564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: omhoog 34">
            <a:extLst>
              <a:ext uri="{FF2B5EF4-FFF2-40B4-BE49-F238E27FC236}">
                <a16:creationId xmlns:a16="http://schemas.microsoft.com/office/drawing/2014/main" id="{86B3BAFE-42C9-4971-91CE-C4D71FA20AD4}"/>
              </a:ext>
            </a:extLst>
          </p:cNvPr>
          <p:cNvSpPr/>
          <p:nvPr/>
        </p:nvSpPr>
        <p:spPr>
          <a:xfrm>
            <a:off x="9499281" y="4336222"/>
            <a:ext cx="117104" cy="2564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EA38C8BB-5C6C-4811-96A0-EF993199CC66}"/>
              </a:ext>
            </a:extLst>
          </p:cNvPr>
          <p:cNvSpPr txBox="1"/>
          <p:nvPr/>
        </p:nvSpPr>
        <p:spPr>
          <a:xfrm>
            <a:off x="3015005" y="4055162"/>
            <a:ext cx="143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(gemiddelde)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0BE1C6AB-579E-4581-80C5-ED7BD2A536EB}"/>
              </a:ext>
            </a:extLst>
          </p:cNvPr>
          <p:cNvSpPr txBox="1"/>
          <p:nvPr/>
        </p:nvSpPr>
        <p:spPr>
          <a:xfrm>
            <a:off x="2990567" y="5629041"/>
            <a:ext cx="2102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(standaardafwijking)</a:t>
            </a:r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96CAD02A-7948-48C7-9602-868903AAF4A8}"/>
              </a:ext>
            </a:extLst>
          </p:cNvPr>
          <p:cNvSpPr/>
          <p:nvPr/>
        </p:nvSpPr>
        <p:spPr>
          <a:xfrm>
            <a:off x="9206148" y="778213"/>
            <a:ext cx="623450" cy="7446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hthoek 39">
                <a:extLst>
                  <a:ext uri="{FF2B5EF4-FFF2-40B4-BE49-F238E27FC236}">
                    <a16:creationId xmlns:a16="http://schemas.microsoft.com/office/drawing/2014/main" id="{04E4E76C-124C-46B8-A1CB-C1ED1095A179}"/>
                  </a:ext>
                </a:extLst>
              </p:cNvPr>
              <p:cNvSpPr/>
              <p:nvPr/>
            </p:nvSpPr>
            <p:spPr>
              <a:xfrm>
                <a:off x="10347255" y="3047601"/>
                <a:ext cx="10225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0,00674…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0" name="Rechthoek 39">
                <a:extLst>
                  <a:ext uri="{FF2B5EF4-FFF2-40B4-BE49-F238E27FC236}">
                    <a16:creationId xmlns:a16="http://schemas.microsoft.com/office/drawing/2014/main" id="{04E4E76C-124C-46B8-A1CB-C1ED1095A1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255" y="3047601"/>
                <a:ext cx="1022524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hthoek 40">
            <a:extLst>
              <a:ext uri="{FF2B5EF4-FFF2-40B4-BE49-F238E27FC236}">
                <a16:creationId xmlns:a16="http://schemas.microsoft.com/office/drawing/2014/main" id="{FFD550E5-D455-456F-9D6C-23173D3723D0}"/>
              </a:ext>
            </a:extLst>
          </p:cNvPr>
          <p:cNvSpPr/>
          <p:nvPr/>
        </p:nvSpPr>
        <p:spPr>
          <a:xfrm>
            <a:off x="1670689" y="5036147"/>
            <a:ext cx="1029986" cy="303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CFA5C71B-19D8-49B4-8876-F9EEDC839A33}"/>
              </a:ext>
            </a:extLst>
          </p:cNvPr>
          <p:cNvSpPr/>
          <p:nvPr/>
        </p:nvSpPr>
        <p:spPr>
          <a:xfrm>
            <a:off x="1670689" y="5421485"/>
            <a:ext cx="1029986" cy="303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pic>
        <p:nvPicPr>
          <p:cNvPr id="46" name="Afbeelding 45">
            <a:extLst>
              <a:ext uri="{FF2B5EF4-FFF2-40B4-BE49-F238E27FC236}">
                <a16:creationId xmlns:a16="http://schemas.microsoft.com/office/drawing/2014/main" id="{A1ADD3D7-7BDA-4188-A5E2-8D1179880D0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544" y="4556350"/>
            <a:ext cx="1604772" cy="982980"/>
          </a:xfrm>
          <a:prstGeom prst="rect">
            <a:avLst/>
          </a:prstGeom>
        </p:spPr>
      </p:pic>
      <p:sp>
        <p:nvSpPr>
          <p:cNvPr id="47" name="Tekstvak 46">
            <a:extLst>
              <a:ext uri="{FF2B5EF4-FFF2-40B4-BE49-F238E27FC236}">
                <a16:creationId xmlns:a16="http://schemas.microsoft.com/office/drawing/2014/main" id="{2ABD390F-7CB6-40AC-AA8F-954E6FC6A065}"/>
              </a:ext>
            </a:extLst>
          </p:cNvPr>
          <p:cNvSpPr txBox="1"/>
          <p:nvPr/>
        </p:nvSpPr>
        <p:spPr>
          <a:xfrm>
            <a:off x="10239437" y="4028445"/>
            <a:ext cx="134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deel rode M&amp;M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04E5A40-9C3F-41CD-A81A-30C54B3A783A}"/>
              </a:ext>
            </a:extLst>
          </p:cNvPr>
          <p:cNvSpPr/>
          <p:nvPr/>
        </p:nvSpPr>
        <p:spPr>
          <a:xfrm>
            <a:off x="10410943" y="3042959"/>
            <a:ext cx="967099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71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7" presetClass="emph" presetSubtype="0" repeatCount="2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100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0" dur="100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1" dur="100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100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27" presetClass="emph" presetSubtype="0" repeatCount="2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6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7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100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11" grpId="0" animBg="1"/>
      <p:bldP spid="11" grpId="1" animBg="1"/>
      <p:bldP spid="5" grpId="0"/>
      <p:bldP spid="13" grpId="0"/>
      <p:bldP spid="17" grpId="0"/>
      <p:bldP spid="19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4" grpId="1" animBg="1"/>
      <p:bldP spid="35" grpId="0" animBg="1"/>
      <p:bldP spid="35" grpId="1" animBg="1"/>
      <p:bldP spid="37" grpId="0"/>
      <p:bldP spid="38" grpId="0"/>
      <p:bldP spid="39" grpId="0" animBg="1"/>
      <p:bldP spid="40" grpId="0"/>
      <p:bldP spid="41" grpId="0" animBg="1"/>
      <p:bldP spid="41" grpId="1" animBg="1"/>
      <p:bldP spid="42" grpId="0" animBg="1"/>
      <p:bldP spid="42" grpId="1" animBg="1"/>
      <p:bldP spid="47" grpId="0"/>
      <p:bldP spid="7" grpId="0" animBg="1"/>
      <p:bldP spid="7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GO-21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202" y="513142"/>
            <a:ext cx="6528816" cy="219181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73" y="2923039"/>
            <a:ext cx="5565038" cy="334213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98AE6C19-E4AE-41E0-BFAF-50F8EDA26D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802" y="743984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24F3D3F-0AFF-4A56-AE00-E64B2F0A39C3}"/>
                  </a:ext>
                </a:extLst>
              </p:cNvPr>
              <p:cNvSpPr txBox="1"/>
              <p:nvPr/>
            </p:nvSpPr>
            <p:spPr>
              <a:xfrm>
                <a:off x="10535832" y="694621"/>
                <a:ext cx="9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24F3D3F-0AFF-4A56-AE00-E64B2F0A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5832" y="694621"/>
                <a:ext cx="919932" cy="276999"/>
              </a:xfrm>
              <a:prstGeom prst="rect">
                <a:avLst/>
              </a:prstGeom>
              <a:blipFill>
                <a:blip r:embed="rId5"/>
                <a:stretch>
                  <a:fillRect l="-5298" r="-6623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9EC5FB14-FF78-4F08-8F7F-B507CCB1AA8E}"/>
                  </a:ext>
                </a:extLst>
              </p:cNvPr>
              <p:cNvSpPr txBox="1"/>
              <p:nvPr/>
            </p:nvSpPr>
            <p:spPr>
              <a:xfrm>
                <a:off x="9577700" y="2275301"/>
                <a:ext cx="42960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0,16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9EC5FB14-FF78-4F08-8F7F-B507CCB1A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7700" y="2275301"/>
                <a:ext cx="429605" cy="246221"/>
              </a:xfrm>
              <a:prstGeom prst="rect">
                <a:avLst/>
              </a:prstGeom>
              <a:blipFill>
                <a:blip r:embed="rId6"/>
                <a:stretch>
                  <a:fillRect l="-9859" r="-9859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82C23701-811A-4633-B626-9159B9BFFAC0}"/>
              </a:ext>
            </a:extLst>
          </p:cNvPr>
          <p:cNvCxnSpPr/>
          <p:nvPr/>
        </p:nvCxnSpPr>
        <p:spPr>
          <a:xfrm flipV="1">
            <a:off x="9237518" y="2370290"/>
            <a:ext cx="0" cy="322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D2135C8-398A-4EDC-9293-82C408BCCC51}"/>
                  </a:ext>
                </a:extLst>
              </p:cNvPr>
              <p:cNvSpPr txBox="1"/>
              <p:nvPr/>
            </p:nvSpPr>
            <p:spPr>
              <a:xfrm>
                <a:off x="8950580" y="2740592"/>
                <a:ext cx="57387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0,1265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D2135C8-398A-4EDC-9293-82C408BCC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580" y="2740592"/>
                <a:ext cx="573875" cy="215444"/>
              </a:xfrm>
              <a:prstGeom prst="rect">
                <a:avLst/>
              </a:prstGeom>
              <a:blipFill>
                <a:blip r:embed="rId7"/>
                <a:stretch>
                  <a:fillRect l="-6383" r="-744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2A6B2029-FC12-4680-ACD8-C5E15E1C8167}"/>
              </a:ext>
            </a:extLst>
          </p:cNvPr>
          <p:cNvCxnSpPr/>
          <p:nvPr/>
        </p:nvCxnSpPr>
        <p:spPr>
          <a:xfrm flipV="1">
            <a:off x="8676409" y="2380681"/>
            <a:ext cx="0" cy="66330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88956A1-7A5E-4600-AFDB-B5D65D9632E9}"/>
                  </a:ext>
                </a:extLst>
              </p:cNvPr>
              <p:cNvSpPr txBox="1"/>
              <p:nvPr/>
            </p:nvSpPr>
            <p:spPr>
              <a:xfrm>
                <a:off x="8439164" y="3090442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0,093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88956A1-7A5E-4600-AFDB-B5D65D9632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64" y="3090442"/>
                <a:ext cx="474489" cy="215444"/>
              </a:xfrm>
              <a:prstGeom prst="rect">
                <a:avLst/>
              </a:prstGeom>
              <a:blipFill>
                <a:blip r:embed="rId8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F426FDE-3FA3-4C83-9568-7495149DD91B}"/>
                  </a:ext>
                </a:extLst>
              </p:cNvPr>
              <p:cNvSpPr txBox="1"/>
              <p:nvPr/>
            </p:nvSpPr>
            <p:spPr>
              <a:xfrm>
                <a:off x="1112711" y="3462249"/>
                <a:ext cx="4304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F426FDE-3FA3-4C83-9568-7495149DD9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711" y="3462249"/>
                <a:ext cx="430439" cy="276999"/>
              </a:xfrm>
              <a:prstGeom prst="rect">
                <a:avLst/>
              </a:prstGeom>
              <a:blipFill>
                <a:blip r:embed="rId9"/>
                <a:stretch>
                  <a:fillRect l="-7143" r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98850F0-48C5-4103-9465-8D9F263A3F39}"/>
                  </a:ext>
                </a:extLst>
              </p:cNvPr>
              <p:cNvSpPr txBox="1"/>
              <p:nvPr/>
            </p:nvSpPr>
            <p:spPr>
              <a:xfrm>
                <a:off x="1543150" y="3475332"/>
                <a:ext cx="2441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0,16−0,1265=0,0335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98850F0-48C5-4103-9465-8D9F263A3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150" y="3475332"/>
                <a:ext cx="2441374" cy="276999"/>
              </a:xfrm>
              <a:prstGeom prst="rect">
                <a:avLst/>
              </a:prstGeom>
              <a:blipFill>
                <a:blip r:embed="rId10"/>
                <a:stretch>
                  <a:fillRect l="-1746" r="-199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723AE463-A73A-46DE-8542-5128592BA194}"/>
              </a:ext>
            </a:extLst>
          </p:cNvPr>
          <p:cNvSpPr txBox="1"/>
          <p:nvPr/>
        </p:nvSpPr>
        <p:spPr>
          <a:xfrm>
            <a:off x="1029996" y="4242787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4BE8AE6-09AE-4608-8820-CE4EB37C8FA9}"/>
                  </a:ext>
                </a:extLst>
              </p:cNvPr>
              <p:cNvSpPr txBox="1"/>
              <p:nvPr/>
            </p:nvSpPr>
            <p:spPr>
              <a:xfrm>
                <a:off x="2056303" y="4286480"/>
                <a:ext cx="4304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4BE8AE6-09AE-4608-8820-CE4EB37C8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6303" y="4286480"/>
                <a:ext cx="430439" cy="276999"/>
              </a:xfrm>
              <a:prstGeom prst="rect">
                <a:avLst/>
              </a:prstGeom>
              <a:blipFill>
                <a:blip r:embed="rId11"/>
                <a:stretch>
                  <a:fillRect l="-7042" r="-563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FE75F5F-02D8-45EF-916B-85B08EAB8D1D}"/>
                  </a:ext>
                </a:extLst>
              </p:cNvPr>
              <p:cNvSpPr txBox="1"/>
              <p:nvPr/>
            </p:nvSpPr>
            <p:spPr>
              <a:xfrm>
                <a:off x="2563237" y="3970411"/>
                <a:ext cx="126335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0,16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∙0,84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FE75F5F-02D8-45EF-916B-85B08EAB8D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237" y="3970411"/>
                <a:ext cx="1263359" cy="81836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DDE640CD-85A5-4FE9-B17C-7C7523501980}"/>
              </a:ext>
            </a:extLst>
          </p:cNvPr>
          <p:cNvSpPr txBox="1"/>
          <p:nvPr/>
        </p:nvSpPr>
        <p:spPr>
          <a:xfrm>
            <a:off x="1029996" y="496426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3C7C9C0-1A2F-4D7A-97D0-5762FEFE1715}"/>
                  </a:ext>
                </a:extLst>
              </p:cNvPr>
              <p:cNvSpPr txBox="1"/>
              <p:nvPr/>
            </p:nvSpPr>
            <p:spPr>
              <a:xfrm>
                <a:off x="1292087" y="5593567"/>
                <a:ext cx="97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0,0335=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3C7C9C0-1A2F-4D7A-97D0-5762FEFE1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087" y="5593567"/>
                <a:ext cx="979435" cy="276999"/>
              </a:xfrm>
              <a:prstGeom prst="rect">
                <a:avLst/>
              </a:prstGeom>
              <a:blipFill>
                <a:blip r:embed="rId13"/>
                <a:stretch>
                  <a:fillRect l="-5590" r="-124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B458811-295B-4C9D-964A-5BFF7BE84994}"/>
                  </a:ext>
                </a:extLst>
              </p:cNvPr>
              <p:cNvSpPr txBox="1"/>
              <p:nvPr/>
            </p:nvSpPr>
            <p:spPr>
              <a:xfrm>
                <a:off x="2304480" y="5322883"/>
                <a:ext cx="918713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0,1344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B458811-295B-4C9D-964A-5BFF7BE84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480" y="5322883"/>
                <a:ext cx="918713" cy="818366"/>
              </a:xfrm>
              <a:prstGeom prst="rect">
                <a:avLst/>
              </a:prstGeom>
              <a:blipFill>
                <a:blip r:embed="rId14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7B9BE91E-1A92-4292-82B1-97BE6DBEA66E}"/>
              </a:ext>
            </a:extLst>
          </p:cNvPr>
          <p:cNvCxnSpPr/>
          <p:nvPr/>
        </p:nvCxnSpPr>
        <p:spPr>
          <a:xfrm>
            <a:off x="4591455" y="3475332"/>
            <a:ext cx="0" cy="310056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vak 28">
            <a:extLst>
              <a:ext uri="{FF2B5EF4-FFF2-40B4-BE49-F238E27FC236}">
                <a16:creationId xmlns:a16="http://schemas.microsoft.com/office/drawing/2014/main" id="{31D74C65-018C-4E9A-B266-5BCDCD36F55B}"/>
              </a:ext>
            </a:extLst>
          </p:cNvPr>
          <p:cNvSpPr txBox="1"/>
          <p:nvPr/>
        </p:nvSpPr>
        <p:spPr>
          <a:xfrm>
            <a:off x="4749383" y="3424432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6622636-4454-4739-83AA-4B104C65153F}"/>
                  </a:ext>
                </a:extLst>
              </p:cNvPr>
              <p:cNvSpPr txBox="1"/>
              <p:nvPr/>
            </p:nvSpPr>
            <p:spPr>
              <a:xfrm>
                <a:off x="4951268" y="3910064"/>
                <a:ext cx="12471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=0,0335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6622636-4454-4739-83AA-4B104C651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1268" y="3910064"/>
                <a:ext cx="1247136" cy="276999"/>
              </a:xfrm>
              <a:prstGeom prst="rect">
                <a:avLst/>
              </a:prstGeom>
              <a:blipFill>
                <a:blip r:embed="rId15"/>
                <a:stretch>
                  <a:fillRect l="-3902" r="-4390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36591BE0-B329-419C-B7AD-F32D8ADF6C9A}"/>
                  </a:ext>
                </a:extLst>
              </p:cNvPr>
              <p:cNvSpPr txBox="1"/>
              <p:nvPr/>
            </p:nvSpPr>
            <p:spPr>
              <a:xfrm>
                <a:off x="4969946" y="4386832"/>
                <a:ext cx="1428981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0,1344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36591BE0-B329-419C-B7AD-F32D8ADF6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946" y="4386832"/>
                <a:ext cx="1428981" cy="81836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0691AAA6-2AB9-4C1A-900F-8898EB09691F}"/>
              </a:ext>
            </a:extLst>
          </p:cNvPr>
          <p:cNvSpPr txBox="1"/>
          <p:nvPr/>
        </p:nvSpPr>
        <p:spPr>
          <a:xfrm>
            <a:off x="4794256" y="5185911"/>
            <a:ext cx="247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calc-intersect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14D0CF9E-1060-4A7F-A226-2350BB6E6E12}"/>
                  </a:ext>
                </a:extLst>
              </p:cNvPr>
              <p:cNvSpPr txBox="1"/>
              <p:nvPr/>
            </p:nvSpPr>
            <p:spPr>
              <a:xfrm>
                <a:off x="4815343" y="5905384"/>
                <a:ext cx="21818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geeft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=119,759…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14D0CF9E-1060-4A7F-A226-2350BB6E6E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43" y="5905384"/>
                <a:ext cx="2181816" cy="369332"/>
              </a:xfrm>
              <a:prstGeom prst="rect">
                <a:avLst/>
              </a:prstGeom>
              <a:blipFill>
                <a:blip r:embed="rId17"/>
                <a:stretch>
                  <a:fillRect l="-2514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ED83D2A-7121-4FE7-8EBA-B990BD7C6DD8}"/>
                  </a:ext>
                </a:extLst>
              </p:cNvPr>
              <p:cNvSpPr txBox="1"/>
              <p:nvPr/>
            </p:nvSpPr>
            <p:spPr>
              <a:xfrm>
                <a:off x="4827256" y="6349969"/>
                <a:ext cx="59326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steekproefomvang van het onderzoek was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𝟏𝟐𝟎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ED83D2A-7121-4FE7-8EBA-B990BD7C6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256" y="6349969"/>
                <a:ext cx="5932650" cy="369332"/>
              </a:xfrm>
              <a:prstGeom prst="rect">
                <a:avLst/>
              </a:prstGeom>
              <a:blipFill>
                <a:blip r:embed="rId18"/>
                <a:stretch>
                  <a:fillRect l="-92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Afbeelding 36">
            <a:extLst>
              <a:ext uri="{FF2B5EF4-FFF2-40B4-BE49-F238E27FC236}">
                <a16:creationId xmlns:a16="http://schemas.microsoft.com/office/drawing/2014/main" id="{6FE8EDA8-7C08-40D1-A260-ACC2CB8E477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381" y="3434378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hthoek 37">
                <a:extLst>
                  <a:ext uri="{FF2B5EF4-FFF2-40B4-BE49-F238E27FC236}">
                    <a16:creationId xmlns:a16="http://schemas.microsoft.com/office/drawing/2014/main" id="{60FFED43-676E-4556-9A01-188171A7B64B}"/>
                  </a:ext>
                </a:extLst>
              </p:cNvPr>
              <p:cNvSpPr/>
              <p:nvPr/>
            </p:nvSpPr>
            <p:spPr>
              <a:xfrm>
                <a:off x="4785682" y="5536052"/>
                <a:ext cx="20226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0,1000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>
                          <a:latin typeface="Cambria Math" panose="02040503050406030204" pitchFamily="18" charset="0"/>
                        </a:rPr>
                        <m:t>x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0;0,07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Rechthoek 37">
                <a:extLst>
                  <a:ext uri="{FF2B5EF4-FFF2-40B4-BE49-F238E27FC236}">
                    <a16:creationId xmlns:a16="http://schemas.microsoft.com/office/drawing/2014/main" id="{60FFED43-676E-4556-9A01-188171A7B6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682" y="5536052"/>
                <a:ext cx="2022670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Afbeelding 39">
            <a:extLst>
              <a:ext uri="{FF2B5EF4-FFF2-40B4-BE49-F238E27FC236}">
                <a16:creationId xmlns:a16="http://schemas.microsoft.com/office/drawing/2014/main" id="{83F31FA5-D87C-458D-A6B9-95617801C75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40" y="3431192"/>
            <a:ext cx="3086100" cy="2324100"/>
          </a:xfrm>
          <a:prstGeom prst="rect">
            <a:avLst/>
          </a:prstGeom>
        </p:spPr>
      </p:pic>
      <p:pic>
        <p:nvPicPr>
          <p:cNvPr id="42" name="Afbeelding 41">
            <a:extLst>
              <a:ext uri="{FF2B5EF4-FFF2-40B4-BE49-F238E27FC236}">
                <a16:creationId xmlns:a16="http://schemas.microsoft.com/office/drawing/2014/main" id="{C3EFA274-5911-4531-844B-3EBB8A46434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071" y="3444504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CDCCA014-AF1B-48AE-9F5B-4E023B84E9ED}"/>
                  </a:ext>
                </a:extLst>
              </p:cNvPr>
              <p:cNvSpPr txBox="1"/>
              <p:nvPr/>
            </p:nvSpPr>
            <p:spPr>
              <a:xfrm>
                <a:off x="10535832" y="1029197"/>
                <a:ext cx="11838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=0,0335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CDCCA014-AF1B-48AE-9F5B-4E023B84E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5832" y="1029197"/>
                <a:ext cx="1183850" cy="276999"/>
              </a:xfrm>
              <a:prstGeom prst="rect">
                <a:avLst/>
              </a:prstGeom>
              <a:blipFill>
                <a:blip r:embed="rId23"/>
                <a:stretch>
                  <a:fillRect l="-2564" r="-461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62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/>
      <p:bldP spid="18" grpId="0"/>
      <p:bldP spid="21" grpId="0"/>
      <p:bldP spid="24" grpId="0"/>
      <p:bldP spid="25" grpId="0"/>
      <p:bldP spid="26" grpId="0"/>
      <p:bldP spid="29" grpId="0"/>
      <p:bldP spid="30" grpId="0"/>
      <p:bldP spid="31" grpId="0"/>
      <p:bldP spid="32" grpId="0"/>
      <p:bldP spid="34" grpId="0"/>
      <p:bldP spid="35" grpId="0"/>
      <p:bldP spid="38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8BAF965B-1E00-496A-A0CB-B05E193C0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548" y="683285"/>
            <a:ext cx="2162556" cy="149047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GO-15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0E02B16-7B58-42F8-8D43-A9B95B39F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918515"/>
            <a:ext cx="3691890" cy="251048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99717DD-2F7D-4738-829F-2D9B7C7370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709" y="661076"/>
            <a:ext cx="6342278" cy="161665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EA043CB8-CDDD-4A93-84AB-F91DFEC692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53" y="3748619"/>
            <a:ext cx="5114239" cy="83164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67B9359A-1A47-4988-8FEE-0B081A04F0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16" y="3150151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EEEB71ED-8E80-46F6-BBD6-5907A3ADD387}"/>
                  </a:ext>
                </a:extLst>
              </p:cNvPr>
              <p:cNvSpPr txBox="1"/>
              <p:nvPr/>
            </p:nvSpPr>
            <p:spPr>
              <a:xfrm>
                <a:off x="8253456" y="4687530"/>
                <a:ext cx="375103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0,14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EEEB71ED-8E80-46F6-BBD6-5907A3ADD3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3456" y="4687530"/>
                <a:ext cx="375103" cy="215444"/>
              </a:xfrm>
              <a:prstGeom prst="rect">
                <a:avLst/>
              </a:prstGeom>
              <a:blipFill>
                <a:blip r:embed="rId7"/>
                <a:stretch>
                  <a:fillRect l="-9836" r="-1147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D3C8BB3E-3D43-4797-A6AB-65AD31501C8D}"/>
              </a:ext>
            </a:extLst>
          </p:cNvPr>
          <p:cNvCxnSpPr/>
          <p:nvPr/>
        </p:nvCxnSpPr>
        <p:spPr>
          <a:xfrm flipV="1">
            <a:off x="7315200" y="2480369"/>
            <a:ext cx="0" cy="21421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B7A50AD-9197-4C50-91A7-7A1D62F592CB}"/>
              </a:ext>
            </a:extLst>
          </p:cNvPr>
          <p:cNvCxnSpPr/>
          <p:nvPr/>
        </p:nvCxnSpPr>
        <p:spPr>
          <a:xfrm flipV="1">
            <a:off x="9556172" y="2472009"/>
            <a:ext cx="0" cy="214211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D2AAD27B-7020-4342-B77C-0D0222A3F779}"/>
              </a:ext>
            </a:extLst>
          </p:cNvPr>
          <p:cNvCxnSpPr>
            <a:cxnSpLocks/>
          </p:cNvCxnSpPr>
          <p:nvPr/>
        </p:nvCxnSpPr>
        <p:spPr>
          <a:xfrm>
            <a:off x="7315200" y="2572897"/>
            <a:ext cx="2258879" cy="0"/>
          </a:xfrm>
          <a:prstGeom prst="straightConnector1">
            <a:avLst/>
          </a:prstGeom>
          <a:ln w="127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6B890A6-755F-4335-BC7C-080CBA4B0327}"/>
                  </a:ext>
                </a:extLst>
              </p:cNvPr>
              <p:cNvSpPr txBox="1"/>
              <p:nvPr/>
            </p:nvSpPr>
            <p:spPr>
              <a:xfrm>
                <a:off x="8253456" y="2335099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95%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6B890A6-755F-4335-BC7C-080CBA4B0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3456" y="2335099"/>
                <a:ext cx="399148" cy="215444"/>
              </a:xfrm>
              <a:prstGeom prst="rect">
                <a:avLst/>
              </a:prstGeom>
              <a:blipFill>
                <a:blip r:embed="rId8"/>
                <a:stretch>
                  <a:fillRect l="-10769" r="-12308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D010EE5-FD61-468F-89F7-FB3B7913C56D}"/>
                  </a:ext>
                </a:extLst>
              </p:cNvPr>
              <p:cNvSpPr txBox="1"/>
              <p:nvPr/>
            </p:nvSpPr>
            <p:spPr>
              <a:xfrm>
                <a:off x="10057947" y="3106566"/>
                <a:ext cx="10481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nl-NL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D010EE5-FD61-468F-89F7-FB3B7913C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7947" y="3106566"/>
                <a:ext cx="1048107" cy="215444"/>
              </a:xfrm>
              <a:prstGeom prst="rect">
                <a:avLst/>
              </a:prstGeom>
              <a:blipFill>
                <a:blip r:embed="rId9"/>
                <a:stretch>
                  <a:fillRect l="-4070" t="-17143" r="-3488" b="-228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37F2C7D1-254A-495D-8805-E7CEB72B074F}"/>
                  </a:ext>
                </a:extLst>
              </p:cNvPr>
              <p:cNvSpPr txBox="1"/>
              <p:nvPr/>
            </p:nvSpPr>
            <p:spPr>
              <a:xfrm>
                <a:off x="10057947" y="3541239"/>
                <a:ext cx="3347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37F2C7D1-254A-495D-8805-E7CEB72B0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7947" y="3541239"/>
                <a:ext cx="334772" cy="215444"/>
              </a:xfrm>
              <a:prstGeom prst="rect">
                <a:avLst/>
              </a:prstGeom>
              <a:blipFill>
                <a:blip r:embed="rId10"/>
                <a:stretch>
                  <a:fillRect l="-9091" r="-363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7BEC0621-A65C-4C6E-9EE8-F88D99058560}"/>
                  </a:ext>
                </a:extLst>
              </p:cNvPr>
              <p:cNvSpPr/>
              <p:nvPr/>
            </p:nvSpPr>
            <p:spPr>
              <a:xfrm>
                <a:off x="10347255" y="3495072"/>
                <a:ext cx="10225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0,00674…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7BEC0621-A65C-4C6E-9EE8-F88D990585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255" y="3495072"/>
                <a:ext cx="102252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665B5E14-1D9C-43D6-BEB8-844A703A05FB}"/>
                  </a:ext>
                </a:extLst>
              </p:cNvPr>
              <p:cNvSpPr txBox="1"/>
              <p:nvPr/>
            </p:nvSpPr>
            <p:spPr>
              <a:xfrm>
                <a:off x="8694260" y="2338569"/>
                <a:ext cx="3970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665B5E14-1D9C-43D6-BEB8-844A703A0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260" y="2338569"/>
                <a:ext cx="397095" cy="215444"/>
              </a:xfrm>
              <a:prstGeom prst="rect">
                <a:avLst/>
              </a:prstGeom>
              <a:blipFill>
                <a:blip r:embed="rId12"/>
                <a:stretch>
                  <a:fillRect l="-13846" r="-16923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EE929EBE-EF95-4B36-ABF8-EF6352480691}"/>
              </a:ext>
            </a:extLst>
          </p:cNvPr>
          <p:cNvCxnSpPr>
            <a:cxnSpLocks/>
          </p:cNvCxnSpPr>
          <p:nvPr/>
        </p:nvCxnSpPr>
        <p:spPr>
          <a:xfrm>
            <a:off x="7871984" y="3057809"/>
            <a:ext cx="1159162" cy="0"/>
          </a:xfrm>
          <a:prstGeom prst="straightConnector1">
            <a:avLst/>
          </a:prstGeom>
          <a:ln w="127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A073BEF-F950-4410-9232-8FFACD5BB4EF}"/>
                  </a:ext>
                </a:extLst>
              </p:cNvPr>
              <p:cNvSpPr txBox="1"/>
              <p:nvPr/>
            </p:nvSpPr>
            <p:spPr>
              <a:xfrm>
                <a:off x="8052500" y="2839795"/>
                <a:ext cx="3991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68%</m:t>
                      </m:r>
                    </m:oMath>
                  </m:oMathPara>
                </a14:m>
                <a:endParaRPr lang="nl-NL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A073BEF-F950-4410-9232-8FFACD5BB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500" y="2839795"/>
                <a:ext cx="399147" cy="215444"/>
              </a:xfrm>
              <a:prstGeom prst="rect">
                <a:avLst/>
              </a:prstGeom>
              <a:blipFill>
                <a:blip r:embed="rId13"/>
                <a:stretch>
                  <a:fillRect l="-10769" r="-10769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2F63DBA-935C-42CD-AE73-08CA104D8977}"/>
                  </a:ext>
                </a:extLst>
              </p:cNvPr>
              <p:cNvSpPr txBox="1"/>
              <p:nvPr/>
            </p:nvSpPr>
            <p:spPr>
              <a:xfrm>
                <a:off x="8472457" y="2820573"/>
                <a:ext cx="39709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nl-NL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l-NL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2F63DBA-935C-42CD-AE73-08CA104D89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2457" y="2820573"/>
                <a:ext cx="397096" cy="215444"/>
              </a:xfrm>
              <a:prstGeom prst="rect">
                <a:avLst/>
              </a:prstGeom>
              <a:blipFill>
                <a:blip r:embed="rId14"/>
                <a:stretch>
                  <a:fillRect l="-15385" r="-15385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C3193C3B-AD03-4B95-B4BC-BB72FE920D4A}"/>
              </a:ext>
            </a:extLst>
          </p:cNvPr>
          <p:cNvCxnSpPr/>
          <p:nvPr/>
        </p:nvCxnSpPr>
        <p:spPr>
          <a:xfrm flipV="1">
            <a:off x="7880756" y="3062887"/>
            <a:ext cx="0" cy="14630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8AE6D606-7B91-475B-B8FC-D8B8AA281BC5}"/>
              </a:ext>
            </a:extLst>
          </p:cNvPr>
          <p:cNvCxnSpPr/>
          <p:nvPr/>
        </p:nvCxnSpPr>
        <p:spPr>
          <a:xfrm flipV="1">
            <a:off x="8993252" y="3062442"/>
            <a:ext cx="0" cy="14630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F9319541-D5E7-4B24-B3EC-C6B4E0372031}"/>
                  </a:ext>
                </a:extLst>
              </p:cNvPr>
              <p:cNvSpPr txBox="1"/>
              <p:nvPr/>
            </p:nvSpPr>
            <p:spPr>
              <a:xfrm>
                <a:off x="1045702" y="4807078"/>
                <a:ext cx="1861151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F9319541-D5E7-4B24-B3EC-C6B4E0372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702" y="4807078"/>
                <a:ext cx="1861151" cy="52046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909223E4-175A-481E-B702-07ACA16FFED1}"/>
                  </a:ext>
                </a:extLst>
              </p:cNvPr>
              <p:cNvSpPr txBox="1"/>
              <p:nvPr/>
            </p:nvSpPr>
            <p:spPr>
              <a:xfrm>
                <a:off x="2920005" y="4826425"/>
                <a:ext cx="1079655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909223E4-175A-481E-B702-07ACA16FFE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005" y="4826425"/>
                <a:ext cx="1079655" cy="52046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6131DFBE-E771-4B8D-A4EF-D22522C59F70}"/>
              </a:ext>
            </a:extLst>
          </p:cNvPr>
          <p:cNvCxnSpPr/>
          <p:nvPr/>
        </p:nvCxnSpPr>
        <p:spPr>
          <a:xfrm flipV="1">
            <a:off x="3054927" y="4826425"/>
            <a:ext cx="197428" cy="2408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39ECD2DA-2A91-4B79-91AB-2CEE2ACF0EC1}"/>
              </a:ext>
            </a:extLst>
          </p:cNvPr>
          <p:cNvCxnSpPr/>
          <p:nvPr/>
        </p:nvCxnSpPr>
        <p:spPr>
          <a:xfrm flipV="1">
            <a:off x="3041071" y="5155472"/>
            <a:ext cx="197428" cy="2408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AF32C79-4DB4-4071-A7D7-B3E5C1DDD2EE}"/>
                  </a:ext>
                </a:extLst>
              </p:cNvPr>
              <p:cNvSpPr txBox="1"/>
              <p:nvPr/>
            </p:nvSpPr>
            <p:spPr>
              <a:xfrm>
                <a:off x="4079162" y="4960849"/>
                <a:ext cx="7518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AF32C79-4DB4-4071-A7D7-B3E5C1DDD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162" y="4960849"/>
                <a:ext cx="751809" cy="276999"/>
              </a:xfrm>
              <a:prstGeom prst="rect">
                <a:avLst/>
              </a:prstGeom>
              <a:blipFill>
                <a:blip r:embed="rId17"/>
                <a:stretch>
                  <a:fillRect l="-2439" r="-8943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5B31F3D-835D-4DD1-B179-42BCD0B59C7F}"/>
                  </a:ext>
                </a:extLst>
              </p:cNvPr>
              <p:cNvSpPr txBox="1"/>
              <p:nvPr/>
            </p:nvSpPr>
            <p:spPr>
              <a:xfrm>
                <a:off x="931402" y="5827592"/>
                <a:ext cx="87558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68%</m:t>
                    </m:r>
                  </m:oMath>
                </a14:m>
                <a:r>
                  <a:rPr lang="nl-NL" dirty="0"/>
                  <a:t> betrouwbaarheidsinterval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dirty="0"/>
                  <a:t> kleiner dan 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betrouwbaarheidsinterval.</a:t>
                </a:r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5B31F3D-835D-4DD1-B179-42BCD0B59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402" y="5827592"/>
                <a:ext cx="8755858" cy="369332"/>
              </a:xfrm>
              <a:prstGeom prst="rect">
                <a:avLst/>
              </a:prstGeom>
              <a:blipFill>
                <a:blip r:embed="rId18"/>
                <a:stretch>
                  <a:fillRect l="-627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987C23BA-2907-4072-A641-FE1D3414F102}"/>
              </a:ext>
            </a:extLst>
          </p:cNvPr>
          <p:cNvSpPr txBox="1"/>
          <p:nvPr/>
        </p:nvSpPr>
        <p:spPr>
          <a:xfrm>
            <a:off x="10219498" y="4426465"/>
            <a:ext cx="134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deel rode M&amp;M</a:t>
            </a:r>
          </a:p>
        </p:txBody>
      </p:sp>
    </p:spTree>
    <p:extLst>
      <p:ext uri="{BB962C8B-B14F-4D97-AF65-F5344CB8AC3E}">
        <p14:creationId xmlns:p14="http://schemas.microsoft.com/office/powerpoint/2010/main" val="171351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21" grpId="0"/>
      <p:bldP spid="22" grpId="0"/>
      <p:bldP spid="3" grpId="0"/>
      <p:bldP spid="5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8BAF965B-1E00-496A-A0CB-B05E193C0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548" y="683285"/>
            <a:ext cx="2162556" cy="149047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GO-15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0E02B16-7B58-42F8-8D43-A9B95B39F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918515"/>
            <a:ext cx="3691890" cy="251048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99717DD-2F7D-4738-829F-2D9B7C7370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709" y="661076"/>
            <a:ext cx="6342278" cy="1616659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770D6DA-7B84-445D-B413-6D8DDE576D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3539402"/>
            <a:ext cx="5969203" cy="1383487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8240DE1-5F7C-4052-95F2-6581EA9AB817}"/>
              </a:ext>
            </a:extLst>
          </p:cNvPr>
          <p:cNvSpPr txBox="1"/>
          <p:nvPr/>
        </p:nvSpPr>
        <p:spPr>
          <a:xfrm>
            <a:off x="875489" y="5033291"/>
            <a:ext cx="6337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nieuwe standaardafwijking moet dan de helft zijn van de oude.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664BB720-7C80-46CB-A72D-3A0176B7AC7B}"/>
                  </a:ext>
                </a:extLst>
              </p:cNvPr>
              <p:cNvSpPr txBox="1"/>
              <p:nvPr/>
            </p:nvSpPr>
            <p:spPr>
              <a:xfrm>
                <a:off x="1201366" y="5599152"/>
                <a:ext cx="1500604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0,14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∙0,86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664BB720-7C80-46CB-A72D-3A0176B7A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366" y="5599152"/>
                <a:ext cx="1500604" cy="8183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B597551-4B9D-4C87-996E-41C4FF2D5CC7}"/>
                  </a:ext>
                </a:extLst>
              </p:cNvPr>
              <p:cNvSpPr txBox="1"/>
              <p:nvPr/>
            </p:nvSpPr>
            <p:spPr>
              <a:xfrm>
                <a:off x="2816157" y="5778217"/>
                <a:ext cx="137858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0,00674…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B597551-4B9D-4C87-996E-41C4FF2D5C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157" y="5778217"/>
                <a:ext cx="1378583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ep 28">
            <a:extLst>
              <a:ext uri="{FF2B5EF4-FFF2-40B4-BE49-F238E27FC236}">
                <a16:creationId xmlns:a16="http://schemas.microsoft.com/office/drawing/2014/main" id="{C3DA8C9B-FE62-402E-B59D-224580AC9407}"/>
              </a:ext>
            </a:extLst>
          </p:cNvPr>
          <p:cNvGrpSpPr/>
          <p:nvPr/>
        </p:nvGrpSpPr>
        <p:grpSpPr>
          <a:xfrm>
            <a:off x="6932205" y="2335099"/>
            <a:ext cx="4902332" cy="2567875"/>
            <a:chOff x="6932205" y="2335099"/>
            <a:chExt cx="4902332" cy="2567875"/>
          </a:xfrm>
        </p:grpSpPr>
        <p:grpSp>
          <p:nvGrpSpPr>
            <p:cNvPr id="26" name="Groep 25">
              <a:extLst>
                <a:ext uri="{FF2B5EF4-FFF2-40B4-BE49-F238E27FC236}">
                  <a16:creationId xmlns:a16="http://schemas.microsoft.com/office/drawing/2014/main" id="{AFBE6341-F2F2-4599-8416-48162F148308}"/>
                </a:ext>
              </a:extLst>
            </p:cNvPr>
            <p:cNvGrpSpPr/>
            <p:nvPr/>
          </p:nvGrpSpPr>
          <p:grpSpPr>
            <a:xfrm>
              <a:off x="6932205" y="2335099"/>
              <a:ext cx="4748863" cy="2567875"/>
              <a:chOff x="6932205" y="2335099"/>
              <a:chExt cx="4748863" cy="2567875"/>
            </a:xfrm>
          </p:grpSpPr>
          <p:pic>
            <p:nvPicPr>
              <p:cNvPr id="9" name="Afbeelding 8">
                <a:extLst>
                  <a:ext uri="{FF2B5EF4-FFF2-40B4-BE49-F238E27FC236}">
                    <a16:creationId xmlns:a16="http://schemas.microsoft.com/office/drawing/2014/main" id="{78826E51-ED92-4388-B3CA-CC2246533C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32205" y="3150151"/>
                <a:ext cx="3598621" cy="1686611"/>
              </a:xfrm>
              <a:prstGeom prst="rect">
                <a:avLst/>
              </a:prstGeom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Tekstvak 9">
                    <a:extLst>
                      <a:ext uri="{FF2B5EF4-FFF2-40B4-BE49-F238E27FC236}">
                        <a16:creationId xmlns:a16="http://schemas.microsoft.com/office/drawing/2014/main" id="{DC11CF6B-3E44-45A8-910A-7CA49A00417F}"/>
                      </a:ext>
                    </a:extLst>
                  </p:cNvPr>
                  <p:cNvSpPr txBox="1"/>
                  <p:nvPr/>
                </p:nvSpPr>
                <p:spPr>
                  <a:xfrm>
                    <a:off x="8564745" y="4687530"/>
                    <a:ext cx="375103" cy="215444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0,14</m:t>
                          </m:r>
                        </m:oMath>
                      </m:oMathPara>
                    </a14:m>
                    <a:endParaRPr lang="nl-NL" sz="1400" dirty="0"/>
                  </a:p>
                </p:txBody>
              </p:sp>
            </mc:Choice>
            <mc:Fallback xmlns="">
              <p:sp>
                <p:nvSpPr>
                  <p:cNvPr id="10" name="Tekstvak 9">
                    <a:extLst>
                      <a:ext uri="{FF2B5EF4-FFF2-40B4-BE49-F238E27FC236}">
                        <a16:creationId xmlns:a16="http://schemas.microsoft.com/office/drawing/2014/main" id="{DC11CF6B-3E44-45A8-910A-7CA49A00417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64745" y="4687530"/>
                    <a:ext cx="375103" cy="215444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9677" r="-9677" b="-5714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" name="Rechte verbindingslijn 10">
                <a:extLst>
                  <a:ext uri="{FF2B5EF4-FFF2-40B4-BE49-F238E27FC236}">
                    <a16:creationId xmlns:a16="http://schemas.microsoft.com/office/drawing/2014/main" id="{D9ACBF4B-BBC7-40B5-9B7D-719A58082478}"/>
                  </a:ext>
                </a:extLst>
              </p:cNvPr>
              <p:cNvCxnSpPr/>
              <p:nvPr/>
            </p:nvCxnSpPr>
            <p:spPr>
              <a:xfrm flipV="1">
                <a:off x="7626489" y="2480369"/>
                <a:ext cx="0" cy="214211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chte verbindingslijn 11">
                <a:extLst>
                  <a:ext uri="{FF2B5EF4-FFF2-40B4-BE49-F238E27FC236}">
                    <a16:creationId xmlns:a16="http://schemas.microsoft.com/office/drawing/2014/main" id="{B9E81C99-1C72-47EF-8546-19610D6BD92A}"/>
                  </a:ext>
                </a:extLst>
              </p:cNvPr>
              <p:cNvCxnSpPr/>
              <p:nvPr/>
            </p:nvCxnSpPr>
            <p:spPr>
              <a:xfrm flipV="1">
                <a:off x="9867461" y="2472009"/>
                <a:ext cx="0" cy="214211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chte verbindingslijn met pijl 12">
                <a:extLst>
                  <a:ext uri="{FF2B5EF4-FFF2-40B4-BE49-F238E27FC236}">
                    <a16:creationId xmlns:a16="http://schemas.microsoft.com/office/drawing/2014/main" id="{EFD56ED3-287E-4023-88B5-36A4320AC5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26489" y="2572897"/>
                <a:ext cx="2258879" cy="0"/>
              </a:xfrm>
              <a:prstGeom prst="straightConnector1">
                <a:avLst/>
              </a:prstGeom>
              <a:ln w="12700">
                <a:solidFill>
                  <a:schemeClr val="accent2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kstvak 14">
                    <a:extLst>
                      <a:ext uri="{FF2B5EF4-FFF2-40B4-BE49-F238E27FC236}">
                        <a16:creationId xmlns:a16="http://schemas.microsoft.com/office/drawing/2014/main" id="{10143A3C-934D-44B2-A277-594F0556D61E}"/>
                      </a:ext>
                    </a:extLst>
                  </p:cNvPr>
                  <p:cNvSpPr txBox="1"/>
                  <p:nvPr/>
                </p:nvSpPr>
                <p:spPr>
                  <a:xfrm>
                    <a:off x="8564745" y="2335099"/>
                    <a:ext cx="399148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sz="1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95%</m:t>
                          </m:r>
                        </m:oMath>
                      </m:oMathPara>
                    </a14:m>
                    <a:endParaRPr lang="nl-NL" sz="1400" dirty="0">
                      <a:solidFill>
                        <a:schemeClr val="accent2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Tekstvak 14">
                    <a:extLst>
                      <a:ext uri="{FF2B5EF4-FFF2-40B4-BE49-F238E27FC236}">
                        <a16:creationId xmlns:a16="http://schemas.microsoft.com/office/drawing/2014/main" id="{10143A3C-934D-44B2-A277-594F0556D61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64745" y="2335099"/>
                    <a:ext cx="399148" cy="215444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10769" r="-12308" b="-11429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kstvak 16">
                    <a:extLst>
                      <a:ext uri="{FF2B5EF4-FFF2-40B4-BE49-F238E27FC236}">
                        <a16:creationId xmlns:a16="http://schemas.microsoft.com/office/drawing/2014/main" id="{F005E0C6-F03B-453D-A4D6-A5738B44F8C7}"/>
                      </a:ext>
                    </a:extLst>
                  </p:cNvPr>
                  <p:cNvSpPr txBox="1"/>
                  <p:nvPr/>
                </p:nvSpPr>
                <p:spPr>
                  <a:xfrm>
                    <a:off x="10369236" y="3106566"/>
                    <a:ext cx="1048107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nl-NL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acc>
                            <m:accPr>
                              <m:chr m:val="̂"/>
                              <m:ctrlPr>
                                <a:rPr lang="nl-NL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nl-NL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nl-NL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=0,14</m:t>
                          </m:r>
                        </m:oMath>
                      </m:oMathPara>
                    </a14:m>
                    <a:endParaRPr lang="nl-NL" sz="1400" dirty="0"/>
                  </a:p>
                </p:txBody>
              </p:sp>
            </mc:Choice>
            <mc:Fallback xmlns="">
              <p:sp>
                <p:nvSpPr>
                  <p:cNvPr id="17" name="Tekstvak 16">
                    <a:extLst>
                      <a:ext uri="{FF2B5EF4-FFF2-40B4-BE49-F238E27FC236}">
                        <a16:creationId xmlns:a16="http://schemas.microsoft.com/office/drawing/2014/main" id="{F005E0C6-F03B-453D-A4D6-A5738B44F8C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69236" y="3106566"/>
                    <a:ext cx="1048107" cy="215444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4070" t="-17143" r="-3488" b="-22857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kstvak 17">
                    <a:extLst>
                      <a:ext uri="{FF2B5EF4-FFF2-40B4-BE49-F238E27FC236}">
                        <a16:creationId xmlns:a16="http://schemas.microsoft.com/office/drawing/2014/main" id="{E448901F-3E6C-49FD-8EFD-38B55CAABE09}"/>
                      </a:ext>
                    </a:extLst>
                  </p:cNvPr>
                  <p:cNvSpPr txBox="1"/>
                  <p:nvPr/>
                </p:nvSpPr>
                <p:spPr>
                  <a:xfrm>
                    <a:off x="10369236" y="3541239"/>
                    <a:ext cx="334772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nl-NL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nl-NL" sz="1400" dirty="0"/>
                  </a:p>
                </p:txBody>
              </p:sp>
            </mc:Choice>
            <mc:Fallback xmlns="">
              <p:sp>
                <p:nvSpPr>
                  <p:cNvPr id="18" name="Tekstvak 17">
                    <a:extLst>
                      <a:ext uri="{FF2B5EF4-FFF2-40B4-BE49-F238E27FC236}">
                        <a16:creationId xmlns:a16="http://schemas.microsoft.com/office/drawing/2014/main" id="{E448901F-3E6C-49FD-8EFD-38B55CAABE0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69236" y="3541239"/>
                    <a:ext cx="334772" cy="215444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9091" r="-3636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Rechthoek 18">
                    <a:extLst>
                      <a:ext uri="{FF2B5EF4-FFF2-40B4-BE49-F238E27FC236}">
                        <a16:creationId xmlns:a16="http://schemas.microsoft.com/office/drawing/2014/main" id="{A342C650-0EAB-452A-B4EA-9569E43EE05D}"/>
                      </a:ext>
                    </a:extLst>
                  </p:cNvPr>
                  <p:cNvSpPr/>
                  <p:nvPr/>
                </p:nvSpPr>
                <p:spPr>
                  <a:xfrm>
                    <a:off x="10658544" y="3495072"/>
                    <a:ext cx="1022524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0,00674…</m:t>
                          </m:r>
                        </m:oMath>
                      </m:oMathPara>
                    </a14:m>
                    <a:endParaRPr lang="nl-NL" sz="1400" dirty="0"/>
                  </a:p>
                </p:txBody>
              </p:sp>
            </mc:Choice>
            <mc:Fallback xmlns="">
              <p:sp>
                <p:nvSpPr>
                  <p:cNvPr id="19" name="Rechthoek 18">
                    <a:extLst>
                      <a:ext uri="{FF2B5EF4-FFF2-40B4-BE49-F238E27FC236}">
                        <a16:creationId xmlns:a16="http://schemas.microsoft.com/office/drawing/2014/main" id="{A342C650-0EAB-452A-B4EA-9569E43EE05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658544" y="3495072"/>
                    <a:ext cx="1022524" cy="307777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kstvak 19">
                    <a:extLst>
                      <a:ext uri="{FF2B5EF4-FFF2-40B4-BE49-F238E27FC236}">
                        <a16:creationId xmlns:a16="http://schemas.microsoft.com/office/drawing/2014/main" id="{861CD473-4346-4BE3-88F6-150FD5E1ABF3}"/>
                      </a:ext>
                    </a:extLst>
                  </p:cNvPr>
                  <p:cNvSpPr txBox="1"/>
                  <p:nvPr/>
                </p:nvSpPr>
                <p:spPr>
                  <a:xfrm>
                    <a:off x="9005549" y="2338569"/>
                    <a:ext cx="397095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sz="1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nl-NL" sz="1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nl-NL" sz="1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nl-NL" sz="1400" dirty="0">
                      <a:solidFill>
                        <a:schemeClr val="accent2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Tekstvak 19">
                    <a:extLst>
                      <a:ext uri="{FF2B5EF4-FFF2-40B4-BE49-F238E27FC236}">
                        <a16:creationId xmlns:a16="http://schemas.microsoft.com/office/drawing/2014/main" id="{861CD473-4346-4BE3-88F6-150FD5E1ABF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05549" y="2338569"/>
                    <a:ext cx="397095" cy="215444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13846" r="-16923" b="-31429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1" name="Rechte verbindingslijn met pijl 20">
                <a:extLst>
                  <a:ext uri="{FF2B5EF4-FFF2-40B4-BE49-F238E27FC236}">
                    <a16:creationId xmlns:a16="http://schemas.microsoft.com/office/drawing/2014/main" id="{1FD040B4-2A92-4298-8B92-7F3EAE3AF5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83273" y="3057809"/>
                <a:ext cx="1159162" cy="0"/>
              </a:xfrm>
              <a:prstGeom prst="straightConnector1">
                <a:avLst/>
              </a:prstGeom>
              <a:ln w="12700">
                <a:solidFill>
                  <a:srgbClr val="00B05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kstvak 21">
                    <a:extLst>
                      <a:ext uri="{FF2B5EF4-FFF2-40B4-BE49-F238E27FC236}">
                        <a16:creationId xmlns:a16="http://schemas.microsoft.com/office/drawing/2014/main" id="{D087C792-CABC-474B-9D76-55F8103E25A7}"/>
                      </a:ext>
                    </a:extLst>
                  </p:cNvPr>
                  <p:cNvSpPr txBox="1"/>
                  <p:nvPr/>
                </p:nvSpPr>
                <p:spPr>
                  <a:xfrm>
                    <a:off x="8363789" y="2839795"/>
                    <a:ext cx="399147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sz="1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68%</m:t>
                          </m:r>
                        </m:oMath>
                      </m:oMathPara>
                    </a14:m>
                    <a:endParaRPr lang="nl-NL" sz="1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kstvak 21">
                    <a:extLst>
                      <a:ext uri="{FF2B5EF4-FFF2-40B4-BE49-F238E27FC236}">
                        <a16:creationId xmlns:a16="http://schemas.microsoft.com/office/drawing/2014/main" id="{D087C792-CABC-474B-9D76-55F8103E25A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63789" y="2839795"/>
                    <a:ext cx="399147" cy="215444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9231" r="-12308" b="-8571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kstvak 22">
                    <a:extLst>
                      <a:ext uri="{FF2B5EF4-FFF2-40B4-BE49-F238E27FC236}">
                        <a16:creationId xmlns:a16="http://schemas.microsoft.com/office/drawing/2014/main" id="{BF004F0A-F4A7-44ED-9B89-9299DB17A3C4}"/>
                      </a:ext>
                    </a:extLst>
                  </p:cNvPr>
                  <p:cNvSpPr txBox="1"/>
                  <p:nvPr/>
                </p:nvSpPr>
                <p:spPr>
                  <a:xfrm>
                    <a:off x="8783746" y="2820573"/>
                    <a:ext cx="397096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l-NL" sz="1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nl-NL" sz="1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nl-NL" sz="1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nl-NL" sz="14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" name="Tekstvak 22">
                    <a:extLst>
                      <a:ext uri="{FF2B5EF4-FFF2-40B4-BE49-F238E27FC236}">
                        <a16:creationId xmlns:a16="http://schemas.microsoft.com/office/drawing/2014/main" id="{BF004F0A-F4A7-44ED-9B89-9299DB17A3C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83746" y="2820573"/>
                    <a:ext cx="397096" cy="215444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l="-15385" r="-15385" b="-31429"/>
                    </a:stretch>
                  </a:blipFill>
                </p:spPr>
                <p:txBody>
                  <a:bodyPr/>
                  <a:lstStyle/>
                  <a:p>
                    <a:r>
                      <a:rPr lang="nl-NL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4" name="Rechte verbindingslijn 23">
                <a:extLst>
                  <a:ext uri="{FF2B5EF4-FFF2-40B4-BE49-F238E27FC236}">
                    <a16:creationId xmlns:a16="http://schemas.microsoft.com/office/drawing/2014/main" id="{3599B893-4573-49A6-9BD7-D6B0615D68F5}"/>
                  </a:ext>
                </a:extLst>
              </p:cNvPr>
              <p:cNvCxnSpPr/>
              <p:nvPr/>
            </p:nvCxnSpPr>
            <p:spPr>
              <a:xfrm flipV="1">
                <a:off x="8192045" y="3062887"/>
                <a:ext cx="0" cy="146309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>
                <a:extLst>
                  <a:ext uri="{FF2B5EF4-FFF2-40B4-BE49-F238E27FC236}">
                    <a16:creationId xmlns:a16="http://schemas.microsoft.com/office/drawing/2014/main" id="{414BF13D-2B6D-4FAC-8D6A-A9AA6453153D}"/>
                  </a:ext>
                </a:extLst>
              </p:cNvPr>
              <p:cNvCxnSpPr/>
              <p:nvPr/>
            </p:nvCxnSpPr>
            <p:spPr>
              <a:xfrm flipV="1">
                <a:off x="9304541" y="3062442"/>
                <a:ext cx="0" cy="146309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D8027996-5F6D-4C75-A87A-3550A33378F2}"/>
                </a:ext>
              </a:extLst>
            </p:cNvPr>
            <p:cNvSpPr txBox="1"/>
            <p:nvPr/>
          </p:nvSpPr>
          <p:spPr>
            <a:xfrm>
              <a:off x="10485770" y="4468598"/>
              <a:ext cx="13487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deel rode M&amp;M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838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8BAF965B-1E00-496A-A0CB-B05E193C0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548" y="683285"/>
            <a:ext cx="2162556" cy="149047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GO-15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0E02B16-7B58-42F8-8D43-A9B95B39F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918515"/>
            <a:ext cx="3691890" cy="251048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99717DD-2F7D-4738-829F-2D9B7C7370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709" y="661076"/>
            <a:ext cx="6342278" cy="1616659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1770D6DA-7B84-445D-B413-6D8DDE576D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3539402"/>
            <a:ext cx="5969203" cy="1383487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28240DE1-5F7C-4052-95F2-6581EA9AB817}"/>
              </a:ext>
            </a:extLst>
          </p:cNvPr>
          <p:cNvSpPr txBox="1"/>
          <p:nvPr/>
        </p:nvSpPr>
        <p:spPr>
          <a:xfrm>
            <a:off x="875489" y="5033291"/>
            <a:ext cx="6337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nieuwe standaardafwijking moet dan de helft zijn van de oude.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664BB720-7C80-46CB-A72D-3A0176B7AC7B}"/>
                  </a:ext>
                </a:extLst>
              </p:cNvPr>
              <p:cNvSpPr txBox="1"/>
              <p:nvPr/>
            </p:nvSpPr>
            <p:spPr>
              <a:xfrm>
                <a:off x="1201366" y="5599152"/>
                <a:ext cx="1500604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0,14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∙0,86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664BB720-7C80-46CB-A72D-3A0176B7A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366" y="5599152"/>
                <a:ext cx="1500604" cy="8183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B597551-4B9D-4C87-996E-41C4FF2D5CC7}"/>
                  </a:ext>
                </a:extLst>
              </p:cNvPr>
              <p:cNvSpPr txBox="1"/>
              <p:nvPr/>
            </p:nvSpPr>
            <p:spPr>
              <a:xfrm>
                <a:off x="2816157" y="5778217"/>
                <a:ext cx="137858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0,00674…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B597551-4B9D-4C87-996E-41C4FF2D5C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157" y="5778217"/>
                <a:ext cx="1378583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47AF1858-0F7A-4DC0-AAC8-C6CDD718474F}"/>
              </a:ext>
            </a:extLst>
          </p:cNvPr>
          <p:cNvCxnSpPr/>
          <p:nvPr/>
        </p:nvCxnSpPr>
        <p:spPr>
          <a:xfrm flipV="1">
            <a:off x="7325591" y="2608118"/>
            <a:ext cx="0" cy="40524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EF141E31-9336-4E15-B1BE-5568BEED2145}"/>
              </a:ext>
            </a:extLst>
          </p:cNvPr>
          <p:cNvCxnSpPr>
            <a:cxnSpLocks/>
          </p:cNvCxnSpPr>
          <p:nvPr/>
        </p:nvCxnSpPr>
        <p:spPr>
          <a:xfrm flipH="1">
            <a:off x="7301344" y="2479961"/>
            <a:ext cx="4118264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>
            <a:extLst>
              <a:ext uri="{FF2B5EF4-FFF2-40B4-BE49-F238E27FC236}">
                <a16:creationId xmlns:a16="http://schemas.microsoft.com/office/drawing/2014/main" id="{A12727A2-F002-4159-A632-1D4020FE626C}"/>
              </a:ext>
            </a:extLst>
          </p:cNvPr>
          <p:cNvSpPr txBox="1"/>
          <p:nvPr/>
        </p:nvSpPr>
        <p:spPr>
          <a:xfrm>
            <a:off x="7438510" y="2848593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2ACCA37-F652-4037-8886-02D162EBD3E7}"/>
                  </a:ext>
                </a:extLst>
              </p:cNvPr>
              <p:cNvSpPr txBox="1"/>
              <p:nvPr/>
            </p:nvSpPr>
            <p:spPr>
              <a:xfrm>
                <a:off x="8523469" y="2583871"/>
                <a:ext cx="142365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0,1204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2ACCA37-F652-4037-8886-02D162EBD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469" y="2583871"/>
                <a:ext cx="1423659" cy="8183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C8B8B4E9-9E71-43EA-8423-348CA4000167}"/>
                  </a:ext>
                </a:extLst>
              </p:cNvPr>
              <p:cNvSpPr txBox="1"/>
              <p:nvPr/>
            </p:nvSpPr>
            <p:spPr>
              <a:xfrm>
                <a:off x="8523469" y="3539402"/>
                <a:ext cx="15922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=0,00337…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C8B8B4E9-9E71-43EA-8423-348CA40001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469" y="3539402"/>
                <a:ext cx="1592295" cy="276999"/>
              </a:xfrm>
              <a:prstGeom prst="rect">
                <a:avLst/>
              </a:prstGeom>
              <a:blipFill>
                <a:blip r:embed="rId9"/>
                <a:stretch>
                  <a:fillRect l="-2682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64D69134-69E3-4B42-8438-7CD606A23099}"/>
              </a:ext>
            </a:extLst>
          </p:cNvPr>
          <p:cNvSpPr txBox="1"/>
          <p:nvPr/>
        </p:nvSpPr>
        <p:spPr>
          <a:xfrm>
            <a:off x="7493388" y="4193373"/>
            <a:ext cx="2627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1B440C9-2FF8-4096-8822-C47BE21A641D}"/>
                  </a:ext>
                </a:extLst>
              </p:cNvPr>
              <p:cNvSpPr txBox="1"/>
              <p:nvPr/>
            </p:nvSpPr>
            <p:spPr>
              <a:xfrm>
                <a:off x="7895527" y="4646100"/>
                <a:ext cx="19235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0, 20000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0,006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D1B440C9-2FF8-4096-8822-C47BE21A6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5527" y="4646100"/>
                <a:ext cx="1923540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4B8DF6C-7629-43B0-8079-2DCB98311210}"/>
                  </a:ext>
                </a:extLst>
              </p:cNvPr>
              <p:cNvSpPr txBox="1"/>
              <p:nvPr/>
            </p:nvSpPr>
            <p:spPr>
              <a:xfrm>
                <a:off x="7962967" y="4984509"/>
                <a:ext cx="17938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geeft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=10600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4B8DF6C-7629-43B0-8079-2DCB98311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967" y="4984509"/>
                <a:ext cx="1793889" cy="369332"/>
              </a:xfrm>
              <a:prstGeom prst="rect">
                <a:avLst/>
              </a:prstGeom>
              <a:blipFill>
                <a:blip r:embed="rId11"/>
                <a:stretch>
                  <a:fillRect l="-271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ballon: rechthoek met afgeronde hoeken 35">
            <a:extLst>
              <a:ext uri="{FF2B5EF4-FFF2-40B4-BE49-F238E27FC236}">
                <a16:creationId xmlns:a16="http://schemas.microsoft.com/office/drawing/2014/main" id="{2907678E-4D41-4B55-ADFE-182DEB076CBA}"/>
              </a:ext>
            </a:extLst>
          </p:cNvPr>
          <p:cNvSpPr/>
          <p:nvPr/>
        </p:nvSpPr>
        <p:spPr>
          <a:xfrm>
            <a:off x="11305308" y="1729026"/>
            <a:ext cx="696189" cy="513035"/>
          </a:xfrm>
          <a:prstGeom prst="wedgeRoundRectCallout">
            <a:avLst>
              <a:gd name="adj1" fmla="val -37251"/>
              <a:gd name="adj2" fmla="val -13193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doos</a:t>
            </a:r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DB23F105-6074-44B1-8EA0-8FA7C5B5F75A}"/>
              </a:ext>
            </a:extLst>
          </p:cNvPr>
          <p:cNvSpPr/>
          <p:nvPr/>
        </p:nvSpPr>
        <p:spPr>
          <a:xfrm>
            <a:off x="10796155" y="694621"/>
            <a:ext cx="696189" cy="8321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8D4A5677-B24D-4E96-AD0A-81BA1AB9A430}"/>
                  </a:ext>
                </a:extLst>
              </p:cNvPr>
              <p:cNvSpPr txBox="1"/>
              <p:nvPr/>
            </p:nvSpPr>
            <p:spPr>
              <a:xfrm>
                <a:off x="7572537" y="5631672"/>
                <a:ext cx="1123706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10600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2650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8D4A5677-B24D-4E96-AD0A-81BA1AB9A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537" y="5631672"/>
                <a:ext cx="1123706" cy="52046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ADF80F36-F954-4FD6-B59B-6AFEF6D83982}"/>
                  </a:ext>
                </a:extLst>
              </p:cNvPr>
              <p:cNvSpPr txBox="1"/>
              <p:nvPr/>
            </p:nvSpPr>
            <p:spPr>
              <a:xfrm>
                <a:off x="9478563" y="5730848"/>
                <a:ext cx="20086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Dus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nl-NL" b="1" dirty="0"/>
                  <a:t> dozen nodig.</a:t>
                </a:r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ADF80F36-F954-4FD6-B59B-6AFEF6D83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8563" y="5730848"/>
                <a:ext cx="2008627" cy="369332"/>
              </a:xfrm>
              <a:prstGeom prst="rect">
                <a:avLst/>
              </a:prstGeom>
              <a:blipFill>
                <a:blip r:embed="rId13"/>
                <a:stretch>
                  <a:fillRect l="-2736" t="-8197" r="-152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Pijl: rechts 39">
            <a:extLst>
              <a:ext uri="{FF2B5EF4-FFF2-40B4-BE49-F238E27FC236}">
                <a16:creationId xmlns:a16="http://schemas.microsoft.com/office/drawing/2014/main" id="{9B7E3F09-76CB-4155-9423-0F333D6DBD46}"/>
              </a:ext>
            </a:extLst>
          </p:cNvPr>
          <p:cNvSpPr/>
          <p:nvPr/>
        </p:nvSpPr>
        <p:spPr>
          <a:xfrm>
            <a:off x="8884227" y="5850339"/>
            <a:ext cx="429270" cy="13482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ballon: rechthoek met afgeronde hoeken 22">
            <a:extLst>
              <a:ext uri="{FF2B5EF4-FFF2-40B4-BE49-F238E27FC236}">
                <a16:creationId xmlns:a16="http://schemas.microsoft.com/office/drawing/2014/main" id="{40821310-6785-4FDC-A206-D7E1FD047198}"/>
              </a:ext>
            </a:extLst>
          </p:cNvPr>
          <p:cNvSpPr/>
          <p:nvPr/>
        </p:nvSpPr>
        <p:spPr>
          <a:xfrm>
            <a:off x="10240280" y="4772327"/>
            <a:ext cx="1462256" cy="369332"/>
          </a:xfrm>
          <a:prstGeom prst="wedgeRoundRectCallout">
            <a:avLst>
              <a:gd name="adj1" fmla="val -79162"/>
              <a:gd name="adj2" fmla="val 5506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aantal M&amp;M’s</a:t>
            </a:r>
          </a:p>
        </p:txBody>
      </p:sp>
    </p:spTree>
    <p:extLst>
      <p:ext uri="{BB962C8B-B14F-4D97-AF65-F5344CB8AC3E}">
        <p14:creationId xmlns:p14="http://schemas.microsoft.com/office/powerpoint/2010/main" val="98582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/>
      <p:bldP spid="39" grpId="0"/>
      <p:bldP spid="40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GO-16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487" y="503801"/>
            <a:ext cx="6085789" cy="1399032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1998436"/>
            <a:ext cx="6000293" cy="5518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74" y="3366878"/>
            <a:ext cx="6031382" cy="5440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86" y="4806860"/>
            <a:ext cx="5891479" cy="57515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98AE6C19-E4AE-41E0-BFAF-50F8EDA26D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052" y="743984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86E56249-FAA7-4508-A0DC-7468FCBE2AAF}"/>
                  </a:ext>
                </a:extLst>
              </p:cNvPr>
              <p:cNvSpPr txBox="1"/>
              <p:nvPr/>
            </p:nvSpPr>
            <p:spPr>
              <a:xfrm>
                <a:off x="9287938" y="2264663"/>
                <a:ext cx="23884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86E56249-FAA7-4508-A0DC-7468FCBE2A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7938" y="2264663"/>
                <a:ext cx="238847" cy="215444"/>
              </a:xfrm>
              <a:prstGeom prst="rect">
                <a:avLst/>
              </a:prstGeom>
              <a:blipFill>
                <a:blip r:embed="rId7"/>
                <a:stretch>
                  <a:fillRect l="-20513" r="-15385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9C930875-75BC-4E64-A185-5CA21788EFF5}"/>
                  </a:ext>
                </a:extLst>
              </p:cNvPr>
              <p:cNvSpPr txBox="1"/>
              <p:nvPr/>
            </p:nvSpPr>
            <p:spPr>
              <a:xfrm>
                <a:off x="10316633" y="756420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9C930875-75BC-4E64-A185-5CA21788E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6633" y="756420"/>
                <a:ext cx="743602" cy="276999"/>
              </a:xfrm>
              <a:prstGeom prst="rect">
                <a:avLst/>
              </a:prstGeom>
              <a:blipFill>
                <a:blip r:embed="rId8"/>
                <a:stretch>
                  <a:fillRect l="-6557" r="-7377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A2FCFE2-8C2A-4D4A-97D7-71DD4C8B30EC}"/>
                  </a:ext>
                </a:extLst>
              </p:cNvPr>
              <p:cNvSpPr txBox="1"/>
              <p:nvPr/>
            </p:nvSpPr>
            <p:spPr>
              <a:xfrm>
                <a:off x="10306838" y="1084273"/>
                <a:ext cx="622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9A2FCFE2-8C2A-4D4A-97D7-71DD4C8B3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838" y="1084273"/>
                <a:ext cx="622799" cy="276999"/>
              </a:xfrm>
              <a:prstGeom prst="rect">
                <a:avLst/>
              </a:prstGeom>
              <a:blipFill>
                <a:blip r:embed="rId9"/>
                <a:stretch>
                  <a:fillRect l="-4902" r="-882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Pijl: gekromd omhoog 11">
            <a:extLst>
              <a:ext uri="{FF2B5EF4-FFF2-40B4-BE49-F238E27FC236}">
                <a16:creationId xmlns:a16="http://schemas.microsoft.com/office/drawing/2014/main" id="{00CC3DEE-1B82-4DAA-B4E2-950BAE2A05C9}"/>
              </a:ext>
            </a:extLst>
          </p:cNvPr>
          <p:cNvSpPr/>
          <p:nvPr/>
        </p:nvSpPr>
        <p:spPr>
          <a:xfrm rot="10800000" flipV="1">
            <a:off x="8959173" y="2523046"/>
            <a:ext cx="409276" cy="14233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58404C5-90E3-4C50-9F03-FFC70E5B9B86}"/>
                  </a:ext>
                </a:extLst>
              </p:cNvPr>
              <p:cNvSpPr txBox="1"/>
              <p:nvPr/>
            </p:nvSpPr>
            <p:spPr>
              <a:xfrm>
                <a:off x="9026754" y="2696420"/>
                <a:ext cx="2741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58404C5-90E3-4C50-9F03-FFC70E5B9B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6754" y="2696420"/>
                <a:ext cx="274114" cy="215444"/>
              </a:xfrm>
              <a:prstGeom prst="rect">
                <a:avLst/>
              </a:prstGeom>
              <a:blipFill>
                <a:blip r:embed="rId10"/>
                <a:stretch>
                  <a:fillRect l="-4444" r="-13333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8C74C12-07A9-441C-A2E6-834062FDC226}"/>
                  </a:ext>
                </a:extLst>
              </p:cNvPr>
              <p:cNvSpPr txBox="1"/>
              <p:nvPr/>
            </p:nvSpPr>
            <p:spPr>
              <a:xfrm>
                <a:off x="8749509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F8C74C12-07A9-441C-A2E6-834062FDC2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9509" y="2264663"/>
                <a:ext cx="238848" cy="215444"/>
              </a:xfrm>
              <a:prstGeom prst="rect">
                <a:avLst/>
              </a:prstGeom>
              <a:blipFill>
                <a:blip r:embed="rId11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1DBD645A-DFA5-4D62-962B-98D1CBBE38E2}"/>
              </a:ext>
            </a:extLst>
          </p:cNvPr>
          <p:cNvCxnSpPr/>
          <p:nvPr/>
        </p:nvCxnSpPr>
        <p:spPr>
          <a:xfrm>
            <a:off x="8859205" y="2108666"/>
            <a:ext cx="0" cy="64979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CF6264BE-DA67-4673-B766-242306B3B94B}"/>
              </a:ext>
            </a:extLst>
          </p:cNvPr>
          <p:cNvCxnSpPr>
            <a:cxnSpLocks/>
          </p:cNvCxnSpPr>
          <p:nvPr/>
        </p:nvCxnSpPr>
        <p:spPr>
          <a:xfrm flipH="1" flipV="1">
            <a:off x="7743217" y="2514382"/>
            <a:ext cx="1125716" cy="1436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55F35F2-9939-4844-825D-54B891D43F49}"/>
                  </a:ext>
                </a:extLst>
              </p:cNvPr>
              <p:cNvSpPr txBox="1"/>
              <p:nvPr/>
            </p:nvSpPr>
            <p:spPr>
              <a:xfrm>
                <a:off x="8133084" y="2543828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16%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555F35F2-9939-4844-825D-54B891D43F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084" y="2543828"/>
                <a:ext cx="399148" cy="215444"/>
              </a:xfrm>
              <a:prstGeom prst="rect">
                <a:avLst/>
              </a:prstGeom>
              <a:blipFill>
                <a:blip r:embed="rId12"/>
                <a:stretch>
                  <a:fillRect l="-9091" r="-10606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C76270C-E3B6-4611-88B7-B7710D2B67E0}"/>
                  </a:ext>
                </a:extLst>
              </p:cNvPr>
              <p:cNvSpPr txBox="1"/>
              <p:nvPr/>
            </p:nvSpPr>
            <p:spPr>
              <a:xfrm>
                <a:off x="1093400" y="2624453"/>
                <a:ext cx="22393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2,5%+13,5%=16%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C76270C-E3B6-4611-88B7-B7710D2B6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400" y="2624453"/>
                <a:ext cx="2239396" cy="276999"/>
              </a:xfrm>
              <a:prstGeom prst="rect">
                <a:avLst/>
              </a:prstGeom>
              <a:blipFill>
                <a:blip r:embed="rId13"/>
                <a:stretch>
                  <a:fillRect l="-1902" r="-2446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EA47AFB-5511-480B-AF05-E5BB94302EC2}"/>
                  </a:ext>
                </a:extLst>
              </p:cNvPr>
              <p:cNvSpPr txBox="1"/>
              <p:nvPr/>
            </p:nvSpPr>
            <p:spPr>
              <a:xfrm>
                <a:off x="1070521" y="2916226"/>
                <a:ext cx="42512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hebben een inhoud van minder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74 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𝑚𝐿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EA47AFB-5511-480B-AF05-E5BB94302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521" y="2916226"/>
                <a:ext cx="4251228" cy="369332"/>
              </a:xfrm>
              <a:prstGeom prst="rect">
                <a:avLst/>
              </a:prstGeom>
              <a:blipFill>
                <a:blip r:embed="rId14"/>
                <a:stretch>
                  <a:fillRect l="-129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A3BD8CF1-5723-4BE9-9687-17EBCC4B8DA8}"/>
                  </a:ext>
                </a:extLst>
              </p:cNvPr>
              <p:cNvSpPr txBox="1"/>
              <p:nvPr/>
            </p:nvSpPr>
            <p:spPr>
              <a:xfrm>
                <a:off x="11275743" y="2108666"/>
                <a:ext cx="290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A3BD8CF1-5723-4BE9-9687-17EBCC4B8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5743" y="2108666"/>
                <a:ext cx="290592" cy="215444"/>
              </a:xfrm>
              <a:prstGeom prst="rect">
                <a:avLst/>
              </a:prstGeom>
              <a:blipFill>
                <a:blip r:embed="rId15"/>
                <a:stretch>
                  <a:fillRect l="-14894" r="-12766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A662725-45BA-45F5-92C0-832F604C4D0D}"/>
                  </a:ext>
                </a:extLst>
              </p:cNvPr>
              <p:cNvSpPr txBox="1"/>
              <p:nvPr/>
            </p:nvSpPr>
            <p:spPr>
              <a:xfrm>
                <a:off x="1085817" y="4039134"/>
                <a:ext cx="24029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13,5%+34%+34%=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A662725-45BA-45F5-92C0-832F604C4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817" y="4039134"/>
                <a:ext cx="2402902" cy="276999"/>
              </a:xfrm>
              <a:prstGeom prst="rect">
                <a:avLst/>
              </a:prstGeom>
              <a:blipFill>
                <a:blip r:embed="rId16"/>
                <a:stretch>
                  <a:fillRect l="-1777" r="-761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157783B-7B58-4D76-8E6F-BC7D380CD769}"/>
                  </a:ext>
                </a:extLst>
              </p:cNvPr>
              <p:cNvSpPr txBox="1"/>
              <p:nvPr/>
            </p:nvSpPr>
            <p:spPr>
              <a:xfrm>
                <a:off x="3501764" y="4025980"/>
                <a:ext cx="690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81,5%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157783B-7B58-4D76-8E6F-BC7D380CD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764" y="4025980"/>
                <a:ext cx="690895" cy="276999"/>
              </a:xfrm>
              <a:prstGeom prst="rect">
                <a:avLst/>
              </a:prstGeom>
              <a:blipFill>
                <a:blip r:embed="rId17"/>
                <a:stretch>
                  <a:fillRect l="-7018" r="-8772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33CB3C3-8553-4C08-AF38-A6B4F9A231FB}"/>
                  </a:ext>
                </a:extLst>
              </p:cNvPr>
              <p:cNvSpPr txBox="1"/>
              <p:nvPr/>
            </p:nvSpPr>
            <p:spPr>
              <a:xfrm>
                <a:off x="1070521" y="4354401"/>
                <a:ext cx="4347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hebben een inhoud tussen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73 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𝑚𝐿</m:t>
                    </m:r>
                  </m:oMath>
                </a14:m>
                <a:r>
                  <a:rPr lang="nl-NL" dirty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79 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𝑚𝐿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033CB3C3-8553-4C08-AF38-A6B4F9A23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521" y="4354401"/>
                <a:ext cx="4347537" cy="369332"/>
              </a:xfrm>
              <a:prstGeom prst="rect">
                <a:avLst/>
              </a:prstGeom>
              <a:blipFill>
                <a:blip r:embed="rId18"/>
                <a:stretch>
                  <a:fillRect l="-1262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2125FEA9-BCFC-48A6-B28A-F329A4EB04EE}"/>
              </a:ext>
            </a:extLst>
          </p:cNvPr>
          <p:cNvSpPr txBox="1"/>
          <p:nvPr/>
        </p:nvSpPr>
        <p:spPr>
          <a:xfrm>
            <a:off x="7864661" y="833985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merk A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8532FFF2-09F7-44E2-A5DA-5770581CFD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447" y="3425583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3E524F88-C496-411D-B60A-4AD5B84BD477}"/>
                  </a:ext>
                </a:extLst>
              </p:cNvPr>
              <p:cNvSpPr txBox="1"/>
              <p:nvPr/>
            </p:nvSpPr>
            <p:spPr>
              <a:xfrm>
                <a:off x="10362028" y="3438019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3E524F88-C496-411D-B60A-4AD5B84BD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2028" y="3438019"/>
                <a:ext cx="743602" cy="276999"/>
              </a:xfrm>
              <a:prstGeom prst="rect">
                <a:avLst/>
              </a:prstGeom>
              <a:blipFill>
                <a:blip r:embed="rId19"/>
                <a:stretch>
                  <a:fillRect l="-7377" r="-6557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CC4F3244-DC9D-4AF9-AABC-34F6FE0AF05A}"/>
                  </a:ext>
                </a:extLst>
              </p:cNvPr>
              <p:cNvSpPr txBox="1"/>
              <p:nvPr/>
            </p:nvSpPr>
            <p:spPr>
              <a:xfrm>
                <a:off x="10352233" y="3765872"/>
                <a:ext cx="622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CC4F3244-DC9D-4AF9-AABC-34F6FE0AF0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233" y="3765872"/>
                <a:ext cx="622799" cy="276999"/>
              </a:xfrm>
              <a:prstGeom prst="rect">
                <a:avLst/>
              </a:prstGeom>
              <a:blipFill>
                <a:blip r:embed="rId20"/>
                <a:stretch>
                  <a:fillRect l="-4902" r="-980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81556A6-3821-46ED-832B-D0DFEA6EADF1}"/>
                  </a:ext>
                </a:extLst>
              </p:cNvPr>
              <p:cNvSpPr txBox="1"/>
              <p:nvPr/>
            </p:nvSpPr>
            <p:spPr>
              <a:xfrm>
                <a:off x="11321138" y="4790265"/>
                <a:ext cx="290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81556A6-3821-46ED-832B-D0DFEA6EA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138" y="4790265"/>
                <a:ext cx="290592" cy="215444"/>
              </a:xfrm>
              <a:prstGeom prst="rect">
                <a:avLst/>
              </a:prstGeom>
              <a:blipFill>
                <a:blip r:embed="rId15"/>
                <a:stretch>
                  <a:fillRect l="-14583" r="-1041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49989DEB-0C38-4BE1-B21F-594B9A23358F}"/>
              </a:ext>
            </a:extLst>
          </p:cNvPr>
          <p:cNvSpPr txBox="1"/>
          <p:nvPr/>
        </p:nvSpPr>
        <p:spPr>
          <a:xfrm>
            <a:off x="7910056" y="351558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merk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E5A4031-2696-47F8-8305-E0D56187BD59}"/>
                  </a:ext>
                </a:extLst>
              </p:cNvPr>
              <p:cNvSpPr txBox="1"/>
              <p:nvPr/>
            </p:nvSpPr>
            <p:spPr>
              <a:xfrm>
                <a:off x="9359001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77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E5A4031-2696-47F8-8305-E0D56187B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001" y="4983059"/>
                <a:ext cx="238848" cy="215444"/>
              </a:xfrm>
              <a:prstGeom prst="rect">
                <a:avLst/>
              </a:prstGeom>
              <a:blipFill>
                <a:blip r:embed="rId21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5BEA4E7D-0D56-43E5-B291-A823DCE86CE0}"/>
                  </a:ext>
                </a:extLst>
              </p:cNvPr>
              <p:cNvSpPr txBox="1"/>
              <p:nvPr/>
            </p:nvSpPr>
            <p:spPr>
              <a:xfrm>
                <a:off x="8798699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5BEA4E7D-0D56-43E5-B291-A823DCE86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8699" y="4983059"/>
                <a:ext cx="238848" cy="215444"/>
              </a:xfrm>
              <a:prstGeom prst="rect">
                <a:avLst/>
              </a:prstGeom>
              <a:blipFill>
                <a:blip r:embed="rId22"/>
                <a:stretch>
                  <a:fillRect l="-17500" r="-15000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F57DEC66-0183-40E5-ACCD-69BA6C0A1294}"/>
                  </a:ext>
                </a:extLst>
              </p:cNvPr>
              <p:cNvSpPr txBox="1"/>
              <p:nvPr/>
            </p:nvSpPr>
            <p:spPr>
              <a:xfrm>
                <a:off x="8228669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F57DEC66-0183-40E5-ACCD-69BA6C0A12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669" y="4983059"/>
                <a:ext cx="238848" cy="215444"/>
              </a:xfrm>
              <a:prstGeom prst="rect">
                <a:avLst/>
              </a:prstGeom>
              <a:blipFill>
                <a:blip r:embed="rId23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53E096B2-DD72-497C-B817-987D5F45912F}"/>
                  </a:ext>
                </a:extLst>
              </p:cNvPr>
              <p:cNvSpPr txBox="1"/>
              <p:nvPr/>
            </p:nvSpPr>
            <p:spPr>
              <a:xfrm>
                <a:off x="9919303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79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53E096B2-DD72-497C-B817-987D5F4591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9303" y="4983059"/>
                <a:ext cx="238848" cy="215444"/>
              </a:xfrm>
              <a:prstGeom prst="rect">
                <a:avLst/>
              </a:prstGeom>
              <a:blipFill>
                <a:blip r:embed="rId24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1FE70440-528E-4777-A98F-732F88886AC5}"/>
              </a:ext>
            </a:extLst>
          </p:cNvPr>
          <p:cNvCxnSpPr/>
          <p:nvPr/>
        </p:nvCxnSpPr>
        <p:spPr>
          <a:xfrm>
            <a:off x="8348093" y="4790265"/>
            <a:ext cx="0" cy="8225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F61E94CF-272C-458F-B9DA-8CB6D25EDA6F}"/>
              </a:ext>
            </a:extLst>
          </p:cNvPr>
          <p:cNvCxnSpPr/>
          <p:nvPr/>
        </p:nvCxnSpPr>
        <p:spPr>
          <a:xfrm>
            <a:off x="10038346" y="4790265"/>
            <a:ext cx="0" cy="8225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>
            <a:extLst>
              <a:ext uri="{FF2B5EF4-FFF2-40B4-BE49-F238E27FC236}">
                <a16:creationId xmlns:a16="http://schemas.microsoft.com/office/drawing/2014/main" id="{E175C366-36AB-4BA2-BE3A-4AE5A6822C1F}"/>
              </a:ext>
            </a:extLst>
          </p:cNvPr>
          <p:cNvCxnSpPr/>
          <p:nvPr/>
        </p:nvCxnSpPr>
        <p:spPr>
          <a:xfrm>
            <a:off x="8348093" y="5361709"/>
            <a:ext cx="1690253" cy="0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CDA1F5A4-3D81-4FDB-8448-3DD4755AA171}"/>
                  </a:ext>
                </a:extLst>
              </p:cNvPr>
              <p:cNvSpPr txBox="1"/>
              <p:nvPr/>
            </p:nvSpPr>
            <p:spPr>
              <a:xfrm>
                <a:off x="8943022" y="5407381"/>
                <a:ext cx="5354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81,5%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CDA1F5A4-3D81-4FDB-8448-3DD4755AA1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3022" y="5407381"/>
                <a:ext cx="535403" cy="215444"/>
              </a:xfrm>
              <a:prstGeom prst="rect">
                <a:avLst/>
              </a:prstGeom>
              <a:blipFill>
                <a:blip r:embed="rId25"/>
                <a:stretch>
                  <a:fillRect l="-6818" r="-7955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kstvak 49">
            <a:extLst>
              <a:ext uri="{FF2B5EF4-FFF2-40B4-BE49-F238E27FC236}">
                <a16:creationId xmlns:a16="http://schemas.microsoft.com/office/drawing/2014/main" id="{21EE7B27-620B-410F-881D-F587D0E3601C}"/>
              </a:ext>
            </a:extLst>
          </p:cNvPr>
          <p:cNvSpPr txBox="1"/>
          <p:nvPr/>
        </p:nvSpPr>
        <p:spPr>
          <a:xfrm>
            <a:off x="871077" y="5560904"/>
            <a:ext cx="6643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top van een normaalkromme (bij gelijke oppervlakten) ligt hoger </a:t>
            </a:r>
            <a:br>
              <a:rPr lang="nl-NL" dirty="0"/>
            </a:br>
            <a:r>
              <a:rPr lang="nl-NL" dirty="0"/>
              <a:t>als de standaardafwijking kleiner is.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88C9D879-F0DD-4C9A-A406-607B7D82887B}"/>
              </a:ext>
            </a:extLst>
          </p:cNvPr>
          <p:cNvSpPr txBox="1"/>
          <p:nvPr/>
        </p:nvSpPr>
        <p:spPr>
          <a:xfrm>
            <a:off x="873689" y="6193880"/>
            <a:ext cx="6973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Merk A heeft standaardafwijking 1 en merk B heeft standaardafwijking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3B2973E2-287F-4B77-94E0-DC001606B159}"/>
                  </a:ext>
                </a:extLst>
              </p:cNvPr>
              <p:cNvSpPr txBox="1"/>
              <p:nvPr/>
            </p:nvSpPr>
            <p:spPr>
              <a:xfrm rot="10800000">
                <a:off x="7638759" y="5523984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3B2973E2-287F-4B77-94E0-DC001606B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7638759" y="5523984"/>
                <a:ext cx="422488" cy="108266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81EE2CB9-0C64-4224-ABDB-E4987EFAE125}"/>
                  </a:ext>
                </a:extLst>
              </p:cNvPr>
              <p:cNvSpPr txBox="1"/>
              <p:nvPr/>
            </p:nvSpPr>
            <p:spPr>
              <a:xfrm>
                <a:off x="8183079" y="5925710"/>
                <a:ext cx="7614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1&lt;2 ,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81EE2CB9-0C64-4224-ABDB-E4987EFAE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3079" y="5925710"/>
                <a:ext cx="761427" cy="276999"/>
              </a:xfrm>
              <a:prstGeom prst="rect">
                <a:avLst/>
              </a:prstGeom>
              <a:blipFill>
                <a:blip r:embed="rId27"/>
                <a:stretch>
                  <a:fillRect l="-64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kstvak 53">
            <a:extLst>
              <a:ext uri="{FF2B5EF4-FFF2-40B4-BE49-F238E27FC236}">
                <a16:creationId xmlns:a16="http://schemas.microsoft.com/office/drawing/2014/main" id="{781946E9-FC46-4640-8842-AC368FD57B5F}"/>
              </a:ext>
            </a:extLst>
          </p:cNvPr>
          <p:cNvSpPr txBox="1"/>
          <p:nvPr/>
        </p:nvSpPr>
        <p:spPr>
          <a:xfrm>
            <a:off x="8921003" y="5872397"/>
            <a:ext cx="1815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Karin heeft gelijk.</a:t>
            </a:r>
          </a:p>
        </p:txBody>
      </p:sp>
    </p:spTree>
    <p:extLst>
      <p:ext uri="{BB962C8B-B14F-4D97-AF65-F5344CB8AC3E}">
        <p14:creationId xmlns:p14="http://schemas.microsoft.com/office/powerpoint/2010/main" val="11012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1" grpId="0"/>
      <p:bldP spid="12" grpId="0" animBg="1"/>
      <p:bldP spid="14" grpId="0"/>
      <p:bldP spid="15" grpId="0" animBg="1"/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 animBg="1"/>
      <p:bldP spid="38" grpId="0" animBg="1"/>
      <p:bldP spid="39" grpId="0" animBg="1"/>
      <p:bldP spid="42" grpId="0" animBg="1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GO-16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1031563"/>
            <a:ext cx="6085789" cy="139903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2582871"/>
            <a:ext cx="6008065" cy="81610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E281AA55-3EBE-4FED-90A1-FD6B77EFA2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052" y="743984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3A41BF3-D5C5-4D89-A4F7-96EAA6BCE744}"/>
                  </a:ext>
                </a:extLst>
              </p:cNvPr>
              <p:cNvSpPr txBox="1"/>
              <p:nvPr/>
            </p:nvSpPr>
            <p:spPr>
              <a:xfrm>
                <a:off x="9287938" y="2264663"/>
                <a:ext cx="23884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3A41BF3-D5C5-4D89-A4F7-96EAA6BCE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7938" y="2264663"/>
                <a:ext cx="238847" cy="215444"/>
              </a:xfrm>
              <a:prstGeom prst="rect">
                <a:avLst/>
              </a:prstGeom>
              <a:blipFill>
                <a:blip r:embed="rId5"/>
                <a:stretch>
                  <a:fillRect l="-20513" r="-15385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E19A065-86AE-48FD-97B7-1570C05A5188}"/>
                  </a:ext>
                </a:extLst>
              </p:cNvPr>
              <p:cNvSpPr txBox="1"/>
              <p:nvPr/>
            </p:nvSpPr>
            <p:spPr>
              <a:xfrm>
                <a:off x="10316633" y="756420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E19A065-86AE-48FD-97B7-1570C05A5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6633" y="756420"/>
                <a:ext cx="743602" cy="276999"/>
              </a:xfrm>
              <a:prstGeom prst="rect">
                <a:avLst/>
              </a:prstGeom>
              <a:blipFill>
                <a:blip r:embed="rId6"/>
                <a:stretch>
                  <a:fillRect l="-6557" r="-7377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01BB99F-F8BD-4BB7-8815-88A3545D3E7C}"/>
                  </a:ext>
                </a:extLst>
              </p:cNvPr>
              <p:cNvSpPr txBox="1"/>
              <p:nvPr/>
            </p:nvSpPr>
            <p:spPr>
              <a:xfrm>
                <a:off x="10306838" y="1084273"/>
                <a:ext cx="622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01BB99F-F8BD-4BB7-8815-88A3545D3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838" y="1084273"/>
                <a:ext cx="622799" cy="276999"/>
              </a:xfrm>
              <a:prstGeom prst="rect">
                <a:avLst/>
              </a:prstGeom>
              <a:blipFill>
                <a:blip r:embed="rId7"/>
                <a:stretch>
                  <a:fillRect l="-4902" r="-882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C6E3D98-DDC7-4DA8-A42C-98DF1D594F4A}"/>
                  </a:ext>
                </a:extLst>
              </p:cNvPr>
              <p:cNvSpPr txBox="1"/>
              <p:nvPr/>
            </p:nvSpPr>
            <p:spPr>
              <a:xfrm>
                <a:off x="8749509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C6E3D98-DDC7-4DA8-A42C-98DF1D594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9509" y="2264663"/>
                <a:ext cx="238848" cy="215444"/>
              </a:xfrm>
              <a:prstGeom prst="rect">
                <a:avLst/>
              </a:prstGeom>
              <a:blipFill>
                <a:blip r:embed="rId8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089C483-A325-4C8F-91B4-5420CFF42840}"/>
                  </a:ext>
                </a:extLst>
              </p:cNvPr>
              <p:cNvSpPr txBox="1"/>
              <p:nvPr/>
            </p:nvSpPr>
            <p:spPr>
              <a:xfrm>
                <a:off x="11275743" y="2108666"/>
                <a:ext cx="290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089C483-A325-4C8F-91B4-5420CFF42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5743" y="2108666"/>
                <a:ext cx="290592" cy="215444"/>
              </a:xfrm>
              <a:prstGeom prst="rect">
                <a:avLst/>
              </a:prstGeom>
              <a:blipFill>
                <a:blip r:embed="rId9"/>
                <a:stretch>
                  <a:fillRect l="-14894" r="-12766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B333F904-81AF-4BCE-B359-91DB79BF7C04}"/>
              </a:ext>
            </a:extLst>
          </p:cNvPr>
          <p:cNvSpPr txBox="1"/>
          <p:nvPr/>
        </p:nvSpPr>
        <p:spPr>
          <a:xfrm>
            <a:off x="7864661" y="833985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merk A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2805DAE3-BBCE-437F-B433-0FB3D17D2B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447" y="3425583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D0CB605F-6F6D-432E-9F65-8EA3692B2BBC}"/>
                  </a:ext>
                </a:extLst>
              </p:cNvPr>
              <p:cNvSpPr txBox="1"/>
              <p:nvPr/>
            </p:nvSpPr>
            <p:spPr>
              <a:xfrm>
                <a:off x="10362028" y="3438019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D0CB605F-6F6D-432E-9F65-8EA3692B2B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2028" y="3438019"/>
                <a:ext cx="743602" cy="276999"/>
              </a:xfrm>
              <a:prstGeom prst="rect">
                <a:avLst/>
              </a:prstGeom>
              <a:blipFill>
                <a:blip r:embed="rId10"/>
                <a:stretch>
                  <a:fillRect l="-7377" r="-6557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9FFCB60-C8BE-4585-B77F-DF330314C506}"/>
                  </a:ext>
                </a:extLst>
              </p:cNvPr>
              <p:cNvSpPr txBox="1"/>
              <p:nvPr/>
            </p:nvSpPr>
            <p:spPr>
              <a:xfrm>
                <a:off x="10352233" y="3765872"/>
                <a:ext cx="622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9FFCB60-C8BE-4585-B77F-DF330314C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233" y="3765872"/>
                <a:ext cx="622799" cy="276999"/>
              </a:xfrm>
              <a:prstGeom prst="rect">
                <a:avLst/>
              </a:prstGeom>
              <a:blipFill>
                <a:blip r:embed="rId11"/>
                <a:stretch>
                  <a:fillRect l="-4902" r="-980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2E6B73A-E3AF-4124-9F93-84A9EB2EC67B}"/>
                  </a:ext>
                </a:extLst>
              </p:cNvPr>
              <p:cNvSpPr txBox="1"/>
              <p:nvPr/>
            </p:nvSpPr>
            <p:spPr>
              <a:xfrm>
                <a:off x="11321138" y="4790265"/>
                <a:ext cx="290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2E6B73A-E3AF-4124-9F93-84A9EB2EC6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138" y="4790265"/>
                <a:ext cx="290592" cy="215444"/>
              </a:xfrm>
              <a:prstGeom prst="rect">
                <a:avLst/>
              </a:prstGeom>
              <a:blipFill>
                <a:blip r:embed="rId9"/>
                <a:stretch>
                  <a:fillRect l="-14583" r="-1041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50C30356-EB47-42B5-9266-DAFCBB29301B}"/>
              </a:ext>
            </a:extLst>
          </p:cNvPr>
          <p:cNvSpPr txBox="1"/>
          <p:nvPr/>
        </p:nvSpPr>
        <p:spPr>
          <a:xfrm>
            <a:off x="7910056" y="351558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merk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FFF7FD9-E5E4-4F8C-A496-0F255F39ACB8}"/>
                  </a:ext>
                </a:extLst>
              </p:cNvPr>
              <p:cNvSpPr txBox="1"/>
              <p:nvPr/>
            </p:nvSpPr>
            <p:spPr>
              <a:xfrm>
                <a:off x="9359001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77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FFF7FD9-E5E4-4F8C-A496-0F255F39A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001" y="4983059"/>
                <a:ext cx="238848" cy="215444"/>
              </a:xfrm>
              <a:prstGeom prst="rect">
                <a:avLst/>
              </a:prstGeom>
              <a:blipFill>
                <a:blip r:embed="rId12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BC96A2B-448E-4F2F-B7CA-676656417A56}"/>
                  </a:ext>
                </a:extLst>
              </p:cNvPr>
              <p:cNvSpPr txBox="1"/>
              <p:nvPr/>
            </p:nvSpPr>
            <p:spPr>
              <a:xfrm>
                <a:off x="8798699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3BC96A2B-448E-4F2F-B7CA-676656417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8699" y="4983059"/>
                <a:ext cx="238848" cy="215444"/>
              </a:xfrm>
              <a:prstGeom prst="rect">
                <a:avLst/>
              </a:prstGeom>
              <a:blipFill>
                <a:blip r:embed="rId13"/>
                <a:stretch>
                  <a:fillRect l="-17500" r="-15000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2A767D3-3ED3-4CC9-BF60-0A4238EBD668}"/>
                  </a:ext>
                </a:extLst>
              </p:cNvPr>
              <p:cNvSpPr txBox="1"/>
              <p:nvPr/>
            </p:nvSpPr>
            <p:spPr>
              <a:xfrm>
                <a:off x="8228669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2A767D3-3ED3-4CC9-BF60-0A4238EBD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669" y="4983059"/>
                <a:ext cx="238848" cy="215444"/>
              </a:xfrm>
              <a:prstGeom prst="rect">
                <a:avLst/>
              </a:prstGeom>
              <a:blipFill>
                <a:blip r:embed="rId14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ABF5549-CE76-4039-A89D-747356977A01}"/>
                  </a:ext>
                </a:extLst>
              </p:cNvPr>
              <p:cNvSpPr txBox="1"/>
              <p:nvPr/>
            </p:nvSpPr>
            <p:spPr>
              <a:xfrm>
                <a:off x="9919303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79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ABF5549-CE76-4039-A89D-747356977A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9303" y="4983059"/>
                <a:ext cx="238848" cy="215444"/>
              </a:xfrm>
              <a:prstGeom prst="rect">
                <a:avLst/>
              </a:prstGeom>
              <a:blipFill>
                <a:blip r:embed="rId15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FD35092-7BFF-47F2-B34E-BEECD959A368}"/>
                  </a:ext>
                </a:extLst>
              </p:cNvPr>
              <p:cNvSpPr txBox="1"/>
              <p:nvPr/>
            </p:nvSpPr>
            <p:spPr>
              <a:xfrm>
                <a:off x="10975314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78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FD35092-7BFF-47F2-B34E-BEECD959A3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5314" y="2264663"/>
                <a:ext cx="238848" cy="215444"/>
              </a:xfrm>
              <a:prstGeom prst="rect">
                <a:avLst/>
              </a:prstGeom>
              <a:blipFill>
                <a:blip r:embed="rId16"/>
                <a:stretch>
                  <a:fillRect l="-17500" r="-12500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3AACC766-0BF0-427E-96F1-A4D5CEB27EAE}"/>
                  </a:ext>
                </a:extLst>
              </p:cNvPr>
              <p:cNvSpPr txBox="1"/>
              <p:nvPr/>
            </p:nvSpPr>
            <p:spPr>
              <a:xfrm>
                <a:off x="10424531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77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3AACC766-0BF0-427E-96F1-A4D5CEB27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4531" y="2264663"/>
                <a:ext cx="238848" cy="215444"/>
              </a:xfrm>
              <a:prstGeom prst="rect">
                <a:avLst/>
              </a:prstGeom>
              <a:blipFill>
                <a:blip r:embed="rId17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8F4DB21-18DF-4682-8565-57AACEAD53EA}"/>
                  </a:ext>
                </a:extLst>
              </p:cNvPr>
              <p:cNvSpPr txBox="1"/>
              <p:nvPr/>
            </p:nvSpPr>
            <p:spPr>
              <a:xfrm>
                <a:off x="9861782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38F4DB21-18DF-4682-8565-57AACEAD5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1782" y="2264663"/>
                <a:ext cx="238848" cy="215444"/>
              </a:xfrm>
              <a:prstGeom prst="rect">
                <a:avLst/>
              </a:prstGeom>
              <a:blipFill>
                <a:blip r:embed="rId18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6BE302EA-2458-418D-9D63-AA0F67741887}"/>
                  </a:ext>
                </a:extLst>
              </p:cNvPr>
              <p:cNvSpPr txBox="1"/>
              <p:nvPr/>
            </p:nvSpPr>
            <p:spPr>
              <a:xfrm>
                <a:off x="7625541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6BE302EA-2458-418D-9D63-AA0F67741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541" y="2264663"/>
                <a:ext cx="238848" cy="215444"/>
              </a:xfrm>
              <a:prstGeom prst="rect">
                <a:avLst/>
              </a:prstGeom>
              <a:blipFill>
                <a:blip r:embed="rId19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AEEAC4F6-DBCB-40E9-8C07-F2D8F8B62774}"/>
                  </a:ext>
                </a:extLst>
              </p:cNvPr>
              <p:cNvSpPr txBox="1"/>
              <p:nvPr/>
            </p:nvSpPr>
            <p:spPr>
              <a:xfrm>
                <a:off x="8186759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AEEAC4F6-DBCB-40E9-8C07-F2D8F8B62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6759" y="2264663"/>
                <a:ext cx="238848" cy="215444"/>
              </a:xfrm>
              <a:prstGeom prst="rect">
                <a:avLst/>
              </a:prstGeom>
              <a:blipFill>
                <a:blip r:embed="rId20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6C1A1472-EC4E-4236-BDCD-6354778780AA}"/>
                  </a:ext>
                </a:extLst>
              </p:cNvPr>
              <p:cNvSpPr txBox="1"/>
              <p:nvPr/>
            </p:nvSpPr>
            <p:spPr>
              <a:xfrm>
                <a:off x="7676933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6C1A1472-EC4E-4236-BDCD-6354778780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933" y="4983059"/>
                <a:ext cx="238848" cy="215444"/>
              </a:xfrm>
              <a:prstGeom prst="rect">
                <a:avLst/>
              </a:prstGeom>
              <a:blipFill>
                <a:blip r:embed="rId21"/>
                <a:stretch>
                  <a:fillRect l="-17500" r="-12500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AC980BDC-0560-45F7-A26E-FEBA09F49D86}"/>
                  </a:ext>
                </a:extLst>
              </p:cNvPr>
              <p:cNvSpPr txBox="1"/>
              <p:nvPr/>
            </p:nvSpPr>
            <p:spPr>
              <a:xfrm>
                <a:off x="10469042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81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AC980BDC-0560-45F7-A26E-FEBA09F49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9042" y="4983059"/>
                <a:ext cx="238848" cy="215444"/>
              </a:xfrm>
              <a:prstGeom prst="rect">
                <a:avLst/>
              </a:prstGeom>
              <a:blipFill>
                <a:blip r:embed="rId22"/>
                <a:stretch>
                  <a:fillRect l="-17500" r="-12500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BB57474D-0B01-4B86-AE97-E4D5E4AF3408}"/>
                  </a:ext>
                </a:extLst>
              </p:cNvPr>
              <p:cNvSpPr txBox="1"/>
              <p:nvPr/>
            </p:nvSpPr>
            <p:spPr>
              <a:xfrm>
                <a:off x="11036895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BB57474D-0B01-4B86-AE97-E4D5E4AF3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6895" y="4983059"/>
                <a:ext cx="238848" cy="215444"/>
              </a:xfrm>
              <a:prstGeom prst="rect">
                <a:avLst/>
              </a:prstGeom>
              <a:blipFill>
                <a:blip r:embed="rId23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7B0D5027-D0C7-4B1F-8DB9-915065E24C0C}"/>
              </a:ext>
            </a:extLst>
          </p:cNvPr>
          <p:cNvCxnSpPr/>
          <p:nvPr/>
        </p:nvCxnSpPr>
        <p:spPr>
          <a:xfrm>
            <a:off x="3439611" y="3130980"/>
            <a:ext cx="3302845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0C909E31-2ED0-4D93-A784-18EA9002E637}"/>
              </a:ext>
            </a:extLst>
          </p:cNvPr>
          <p:cNvCxnSpPr>
            <a:cxnSpLocks/>
          </p:cNvCxnSpPr>
          <p:nvPr/>
        </p:nvCxnSpPr>
        <p:spPr>
          <a:xfrm>
            <a:off x="942329" y="3425583"/>
            <a:ext cx="1198198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0973472B-40A9-434F-9812-3628B0F3D0FC}"/>
              </a:ext>
            </a:extLst>
          </p:cNvPr>
          <p:cNvCxnSpPr/>
          <p:nvPr/>
        </p:nvCxnSpPr>
        <p:spPr>
          <a:xfrm>
            <a:off x="9407361" y="1943100"/>
            <a:ext cx="0" cy="9351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met pijl 49">
            <a:extLst>
              <a:ext uri="{FF2B5EF4-FFF2-40B4-BE49-F238E27FC236}">
                <a16:creationId xmlns:a16="http://schemas.microsoft.com/office/drawing/2014/main" id="{CF02F63F-C0A5-48DC-8885-2D133D585E59}"/>
              </a:ext>
            </a:extLst>
          </p:cNvPr>
          <p:cNvCxnSpPr/>
          <p:nvPr/>
        </p:nvCxnSpPr>
        <p:spPr>
          <a:xfrm>
            <a:off x="9407361" y="2582871"/>
            <a:ext cx="2059073" cy="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vak 50">
            <a:extLst>
              <a:ext uri="{FF2B5EF4-FFF2-40B4-BE49-F238E27FC236}">
                <a16:creationId xmlns:a16="http://schemas.microsoft.com/office/drawing/2014/main" id="{5F75BBE8-F3BB-4E79-94D7-F7E15CBDCD09}"/>
              </a:ext>
            </a:extLst>
          </p:cNvPr>
          <p:cNvSpPr txBox="1"/>
          <p:nvPr/>
        </p:nvSpPr>
        <p:spPr>
          <a:xfrm>
            <a:off x="9618813" y="2592911"/>
            <a:ext cx="1702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B050"/>
                </a:solidFill>
              </a:rPr>
              <a:t>de volste 50% kopjes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3C17B3DF-D657-4CE7-9068-FE198ED3894F}"/>
                  </a:ext>
                </a:extLst>
              </p:cNvPr>
              <p:cNvSpPr txBox="1"/>
              <p:nvPr/>
            </p:nvSpPr>
            <p:spPr>
              <a:xfrm>
                <a:off x="719013" y="3646700"/>
                <a:ext cx="57350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volste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50%</m:t>
                    </m:r>
                  </m:oMath>
                </a14:m>
                <a:r>
                  <a:rPr lang="nl-NL" dirty="0"/>
                  <a:t> kopjes van merk A hebben meer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75 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𝑚𝐿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3C17B3DF-D657-4CE7-9068-FE198ED38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13" y="3646700"/>
                <a:ext cx="5735096" cy="369332"/>
              </a:xfrm>
              <a:prstGeom prst="rect">
                <a:avLst/>
              </a:prstGeom>
              <a:blipFill>
                <a:blip r:embed="rId24"/>
                <a:stretch>
                  <a:fillRect l="-95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0B0233C1-518F-4853-A13B-B23F447B443B}"/>
              </a:ext>
            </a:extLst>
          </p:cNvPr>
          <p:cNvCxnSpPr/>
          <p:nvPr/>
        </p:nvCxnSpPr>
        <p:spPr>
          <a:xfrm>
            <a:off x="8908395" y="4644603"/>
            <a:ext cx="0" cy="9351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54">
            <a:extLst>
              <a:ext uri="{FF2B5EF4-FFF2-40B4-BE49-F238E27FC236}">
                <a16:creationId xmlns:a16="http://schemas.microsoft.com/office/drawing/2014/main" id="{B91AFCEA-DE7A-47BC-BB80-F4441C6EAC91}"/>
              </a:ext>
            </a:extLst>
          </p:cNvPr>
          <p:cNvCxnSpPr/>
          <p:nvPr/>
        </p:nvCxnSpPr>
        <p:spPr>
          <a:xfrm flipH="1">
            <a:off x="7460673" y="5288973"/>
            <a:ext cx="1457450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6472E69D-4A96-462E-B16A-A843C4A4E85D}"/>
                  </a:ext>
                </a:extLst>
              </p:cNvPr>
              <p:cNvSpPr txBox="1"/>
              <p:nvPr/>
            </p:nvSpPr>
            <p:spPr>
              <a:xfrm>
                <a:off x="7333027" y="5347341"/>
                <a:ext cx="15556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accent2"/>
                    </a:solidFill>
                  </a:rPr>
                  <a:t>minder dan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75 </m:t>
                    </m:r>
                    <m:r>
                      <a:rPr lang="nl-NL" sz="1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𝑚𝐿</m:t>
                    </m:r>
                  </m:oMath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6472E69D-4A96-462E-B16A-A843C4A4E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3027" y="5347341"/>
                <a:ext cx="1555682" cy="307777"/>
              </a:xfrm>
              <a:prstGeom prst="rect">
                <a:avLst/>
              </a:prstGeom>
              <a:blipFill>
                <a:blip r:embed="rId25"/>
                <a:stretch>
                  <a:fillRect l="-1176" t="-3922" b="-196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60FB7A9E-FEC1-4395-BF35-3C55357378CA}"/>
                  </a:ext>
                </a:extLst>
              </p:cNvPr>
              <p:cNvSpPr txBox="1"/>
              <p:nvPr/>
            </p:nvSpPr>
            <p:spPr>
              <a:xfrm>
                <a:off x="939932" y="4673786"/>
                <a:ext cx="22393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2,5%+13,5%=16%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60FB7A9E-FEC1-4395-BF35-3C5535737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932" y="4673786"/>
                <a:ext cx="2239396" cy="276999"/>
              </a:xfrm>
              <a:prstGeom prst="rect">
                <a:avLst/>
              </a:prstGeom>
              <a:blipFill>
                <a:blip r:embed="rId26"/>
                <a:stretch>
                  <a:fillRect l="-1902" r="-2446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kstvak 57">
            <a:extLst>
              <a:ext uri="{FF2B5EF4-FFF2-40B4-BE49-F238E27FC236}">
                <a16:creationId xmlns:a16="http://schemas.microsoft.com/office/drawing/2014/main" id="{0CD750F5-0C60-4CD5-B1AD-C9676F1AFAD7}"/>
              </a:ext>
            </a:extLst>
          </p:cNvPr>
          <p:cNvSpPr txBox="1"/>
          <p:nvPr/>
        </p:nvSpPr>
        <p:spPr>
          <a:xfrm>
            <a:off x="669914" y="4234439"/>
            <a:ext cx="3112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de kopjes van merk B heeft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hthoek 58">
                <a:extLst>
                  <a:ext uri="{FF2B5EF4-FFF2-40B4-BE49-F238E27FC236}">
                    <a16:creationId xmlns:a16="http://schemas.microsoft.com/office/drawing/2014/main" id="{CECDA26D-1E6F-4728-9F41-808AC962F4CA}"/>
                  </a:ext>
                </a:extLst>
              </p:cNvPr>
              <p:cNvSpPr/>
              <p:nvPr/>
            </p:nvSpPr>
            <p:spPr>
              <a:xfrm>
                <a:off x="3189719" y="4614162"/>
                <a:ext cx="19511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dirty="0"/>
                  <a:t>minder dan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75 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𝑚𝐿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59" name="Rechthoek 58">
                <a:extLst>
                  <a:ext uri="{FF2B5EF4-FFF2-40B4-BE49-F238E27FC236}">
                    <a16:creationId xmlns:a16="http://schemas.microsoft.com/office/drawing/2014/main" id="{CECDA26D-1E6F-4728-9F41-808AC962F4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9719" y="4614162"/>
                <a:ext cx="1951112" cy="369332"/>
              </a:xfrm>
              <a:prstGeom prst="rect">
                <a:avLst/>
              </a:prstGeom>
              <a:blipFill>
                <a:blip r:embed="rId27"/>
                <a:stretch>
                  <a:fillRect l="-2500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3F11795B-6DB0-4F53-93B9-2DE116427EEF}"/>
                  </a:ext>
                </a:extLst>
              </p:cNvPr>
              <p:cNvSpPr txBox="1"/>
              <p:nvPr/>
            </p:nvSpPr>
            <p:spPr>
              <a:xfrm>
                <a:off x="680305" y="5229428"/>
                <a:ext cx="10791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Dus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3F11795B-6DB0-4F53-93B9-2DE116427E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05" y="5229428"/>
                <a:ext cx="1079142" cy="369332"/>
              </a:xfrm>
              <a:prstGeom prst="rect">
                <a:avLst/>
              </a:prstGeom>
              <a:blipFill>
                <a:blip r:embed="rId28"/>
                <a:stretch>
                  <a:fillRect l="-508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033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6" grpId="0"/>
      <p:bldP spid="57" grpId="0"/>
      <p:bldP spid="58" grpId="0"/>
      <p:bldP spid="59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GO-16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1031563"/>
            <a:ext cx="6085789" cy="139903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2582871"/>
            <a:ext cx="5821528" cy="168661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FA3F387E-BC90-452C-B250-41C561F121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052" y="743984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62D2F84-B918-42FA-A589-C70A306A9FA9}"/>
                  </a:ext>
                </a:extLst>
              </p:cNvPr>
              <p:cNvSpPr txBox="1"/>
              <p:nvPr/>
            </p:nvSpPr>
            <p:spPr>
              <a:xfrm>
                <a:off x="9287938" y="2264663"/>
                <a:ext cx="23884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62D2F84-B918-42FA-A589-C70A306A9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7938" y="2264663"/>
                <a:ext cx="238847" cy="215444"/>
              </a:xfrm>
              <a:prstGeom prst="rect">
                <a:avLst/>
              </a:prstGeom>
              <a:blipFill>
                <a:blip r:embed="rId5"/>
                <a:stretch>
                  <a:fillRect l="-20513" r="-15385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489955D-A69B-4B00-8157-FCBADB55C1AA}"/>
                  </a:ext>
                </a:extLst>
              </p:cNvPr>
              <p:cNvSpPr txBox="1"/>
              <p:nvPr/>
            </p:nvSpPr>
            <p:spPr>
              <a:xfrm>
                <a:off x="10316633" y="756420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489955D-A69B-4B00-8157-FCBADB55C1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6633" y="756420"/>
                <a:ext cx="743602" cy="276999"/>
              </a:xfrm>
              <a:prstGeom prst="rect">
                <a:avLst/>
              </a:prstGeom>
              <a:blipFill>
                <a:blip r:embed="rId6"/>
                <a:stretch>
                  <a:fillRect l="-6557" r="-7377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711BF07-869A-4527-91A7-08FA396C444C}"/>
                  </a:ext>
                </a:extLst>
              </p:cNvPr>
              <p:cNvSpPr txBox="1"/>
              <p:nvPr/>
            </p:nvSpPr>
            <p:spPr>
              <a:xfrm>
                <a:off x="10306838" y="1084273"/>
                <a:ext cx="622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711BF07-869A-4527-91A7-08FA396C4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838" y="1084273"/>
                <a:ext cx="622799" cy="276999"/>
              </a:xfrm>
              <a:prstGeom prst="rect">
                <a:avLst/>
              </a:prstGeom>
              <a:blipFill>
                <a:blip r:embed="rId7"/>
                <a:stretch>
                  <a:fillRect l="-4902" r="-882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8873498-5710-4E69-8D09-AE85D83A4FD8}"/>
                  </a:ext>
                </a:extLst>
              </p:cNvPr>
              <p:cNvSpPr txBox="1"/>
              <p:nvPr/>
            </p:nvSpPr>
            <p:spPr>
              <a:xfrm>
                <a:off x="8749509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8873498-5710-4E69-8D09-AE85D83A4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9509" y="2264663"/>
                <a:ext cx="238848" cy="215444"/>
              </a:xfrm>
              <a:prstGeom prst="rect">
                <a:avLst/>
              </a:prstGeom>
              <a:blipFill>
                <a:blip r:embed="rId8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A397BE1-C658-4C82-B28E-1555CCB78D19}"/>
                  </a:ext>
                </a:extLst>
              </p:cNvPr>
              <p:cNvSpPr txBox="1"/>
              <p:nvPr/>
            </p:nvSpPr>
            <p:spPr>
              <a:xfrm>
                <a:off x="11275743" y="2108666"/>
                <a:ext cx="290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A397BE1-C658-4C82-B28E-1555CCB78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5743" y="2108666"/>
                <a:ext cx="290592" cy="215444"/>
              </a:xfrm>
              <a:prstGeom prst="rect">
                <a:avLst/>
              </a:prstGeom>
              <a:blipFill>
                <a:blip r:embed="rId9"/>
                <a:stretch>
                  <a:fillRect l="-14894" r="-12766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3BBAAAF8-EB04-4BAF-BF86-F497DDBA3CB7}"/>
              </a:ext>
            </a:extLst>
          </p:cNvPr>
          <p:cNvSpPr txBox="1"/>
          <p:nvPr/>
        </p:nvSpPr>
        <p:spPr>
          <a:xfrm>
            <a:off x="7864661" y="833985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merk A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0CDE9F0A-4620-4093-BD47-CB43DA61FD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447" y="3425583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3F620DE-C32F-402F-B99A-F940CA697C2A}"/>
                  </a:ext>
                </a:extLst>
              </p:cNvPr>
              <p:cNvSpPr txBox="1"/>
              <p:nvPr/>
            </p:nvSpPr>
            <p:spPr>
              <a:xfrm>
                <a:off x="10362028" y="3438019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3F620DE-C32F-402F-B99A-F940CA697C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2028" y="3438019"/>
                <a:ext cx="743602" cy="276999"/>
              </a:xfrm>
              <a:prstGeom prst="rect">
                <a:avLst/>
              </a:prstGeom>
              <a:blipFill>
                <a:blip r:embed="rId10"/>
                <a:stretch>
                  <a:fillRect l="-7377" r="-6557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AB35712-6508-4CBA-A0A7-A7F97BFB267D}"/>
                  </a:ext>
                </a:extLst>
              </p:cNvPr>
              <p:cNvSpPr txBox="1"/>
              <p:nvPr/>
            </p:nvSpPr>
            <p:spPr>
              <a:xfrm>
                <a:off x="10352233" y="3765872"/>
                <a:ext cx="622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AB35712-6508-4CBA-A0A7-A7F97BFB2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233" y="3765872"/>
                <a:ext cx="622799" cy="276999"/>
              </a:xfrm>
              <a:prstGeom prst="rect">
                <a:avLst/>
              </a:prstGeom>
              <a:blipFill>
                <a:blip r:embed="rId11"/>
                <a:stretch>
                  <a:fillRect l="-4902" r="-980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A82B6E2-5B1F-4200-973E-B517DE660F5E}"/>
                  </a:ext>
                </a:extLst>
              </p:cNvPr>
              <p:cNvSpPr txBox="1"/>
              <p:nvPr/>
            </p:nvSpPr>
            <p:spPr>
              <a:xfrm>
                <a:off x="11321138" y="4790265"/>
                <a:ext cx="290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A82B6E2-5B1F-4200-973E-B517DE660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138" y="4790265"/>
                <a:ext cx="290592" cy="215444"/>
              </a:xfrm>
              <a:prstGeom prst="rect">
                <a:avLst/>
              </a:prstGeom>
              <a:blipFill>
                <a:blip r:embed="rId9"/>
                <a:stretch>
                  <a:fillRect l="-14583" r="-1041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BF2E5A3E-D6BD-4C91-859D-5B9F1DE5103B}"/>
              </a:ext>
            </a:extLst>
          </p:cNvPr>
          <p:cNvSpPr txBox="1"/>
          <p:nvPr/>
        </p:nvSpPr>
        <p:spPr>
          <a:xfrm>
            <a:off x="7910056" y="351558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merk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6B777A0-6533-40EE-97F1-FE42BB28A36F}"/>
                  </a:ext>
                </a:extLst>
              </p:cNvPr>
              <p:cNvSpPr txBox="1"/>
              <p:nvPr/>
            </p:nvSpPr>
            <p:spPr>
              <a:xfrm>
                <a:off x="9359001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77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6B777A0-6533-40EE-97F1-FE42BB28A3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001" y="4983059"/>
                <a:ext cx="238848" cy="215444"/>
              </a:xfrm>
              <a:prstGeom prst="rect">
                <a:avLst/>
              </a:prstGeom>
              <a:blipFill>
                <a:blip r:embed="rId12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4932233-41FE-43B9-A35E-28E671BDADD6}"/>
                  </a:ext>
                </a:extLst>
              </p:cNvPr>
              <p:cNvSpPr txBox="1"/>
              <p:nvPr/>
            </p:nvSpPr>
            <p:spPr>
              <a:xfrm>
                <a:off x="8798699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4932233-41FE-43B9-A35E-28E671BDA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8699" y="4983059"/>
                <a:ext cx="238848" cy="215444"/>
              </a:xfrm>
              <a:prstGeom prst="rect">
                <a:avLst/>
              </a:prstGeom>
              <a:blipFill>
                <a:blip r:embed="rId13"/>
                <a:stretch>
                  <a:fillRect l="-17500" r="-15000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D80DAD9-DC01-44A1-9E45-B8C2D0006CA4}"/>
                  </a:ext>
                </a:extLst>
              </p:cNvPr>
              <p:cNvSpPr txBox="1"/>
              <p:nvPr/>
            </p:nvSpPr>
            <p:spPr>
              <a:xfrm>
                <a:off x="8228669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D80DAD9-DC01-44A1-9E45-B8C2D0006C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669" y="4983059"/>
                <a:ext cx="238848" cy="215444"/>
              </a:xfrm>
              <a:prstGeom prst="rect">
                <a:avLst/>
              </a:prstGeom>
              <a:blipFill>
                <a:blip r:embed="rId14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96C697E8-0D92-4654-87A0-D7BB127EA5BC}"/>
                  </a:ext>
                </a:extLst>
              </p:cNvPr>
              <p:cNvSpPr txBox="1"/>
              <p:nvPr/>
            </p:nvSpPr>
            <p:spPr>
              <a:xfrm>
                <a:off x="9919303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79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96C697E8-0D92-4654-87A0-D7BB127EA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9303" y="4983059"/>
                <a:ext cx="238848" cy="215444"/>
              </a:xfrm>
              <a:prstGeom prst="rect">
                <a:avLst/>
              </a:prstGeom>
              <a:blipFill>
                <a:blip r:embed="rId15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EE4FE052-4D7C-40A8-A8DC-ED9DE4ADCA20}"/>
                  </a:ext>
                </a:extLst>
              </p:cNvPr>
              <p:cNvSpPr txBox="1"/>
              <p:nvPr/>
            </p:nvSpPr>
            <p:spPr>
              <a:xfrm>
                <a:off x="10975314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78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EE4FE052-4D7C-40A8-A8DC-ED9DE4ADC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5314" y="2264663"/>
                <a:ext cx="238848" cy="215444"/>
              </a:xfrm>
              <a:prstGeom prst="rect">
                <a:avLst/>
              </a:prstGeom>
              <a:blipFill>
                <a:blip r:embed="rId16"/>
                <a:stretch>
                  <a:fillRect l="-17500" r="-12500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27DC91BA-D886-44D1-8F53-08E406EF09DD}"/>
                  </a:ext>
                </a:extLst>
              </p:cNvPr>
              <p:cNvSpPr txBox="1"/>
              <p:nvPr/>
            </p:nvSpPr>
            <p:spPr>
              <a:xfrm>
                <a:off x="10424531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77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27DC91BA-D886-44D1-8F53-08E406EF0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4531" y="2264663"/>
                <a:ext cx="238848" cy="215444"/>
              </a:xfrm>
              <a:prstGeom prst="rect">
                <a:avLst/>
              </a:prstGeom>
              <a:blipFill>
                <a:blip r:embed="rId17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B4D5A1F5-F67D-47F4-8517-9C04EB0BDB5D}"/>
                  </a:ext>
                </a:extLst>
              </p:cNvPr>
              <p:cNvSpPr txBox="1"/>
              <p:nvPr/>
            </p:nvSpPr>
            <p:spPr>
              <a:xfrm>
                <a:off x="9861782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B4D5A1F5-F67D-47F4-8517-9C04EB0BD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1782" y="2264663"/>
                <a:ext cx="238848" cy="215444"/>
              </a:xfrm>
              <a:prstGeom prst="rect">
                <a:avLst/>
              </a:prstGeom>
              <a:blipFill>
                <a:blip r:embed="rId18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01FF312-ED75-4D9F-BB19-26824EC54C27}"/>
                  </a:ext>
                </a:extLst>
              </p:cNvPr>
              <p:cNvSpPr txBox="1"/>
              <p:nvPr/>
            </p:nvSpPr>
            <p:spPr>
              <a:xfrm>
                <a:off x="7625541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01FF312-ED75-4D9F-BB19-26824EC54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541" y="2264663"/>
                <a:ext cx="238848" cy="215444"/>
              </a:xfrm>
              <a:prstGeom prst="rect">
                <a:avLst/>
              </a:prstGeom>
              <a:blipFill>
                <a:blip r:embed="rId19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2393FE2-B9DB-4B52-8F12-9B9499F890DF}"/>
                  </a:ext>
                </a:extLst>
              </p:cNvPr>
              <p:cNvSpPr txBox="1"/>
              <p:nvPr/>
            </p:nvSpPr>
            <p:spPr>
              <a:xfrm>
                <a:off x="8186759" y="2264663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2393FE2-B9DB-4B52-8F12-9B9499F89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6759" y="2264663"/>
                <a:ext cx="238848" cy="215444"/>
              </a:xfrm>
              <a:prstGeom prst="rect">
                <a:avLst/>
              </a:prstGeom>
              <a:blipFill>
                <a:blip r:embed="rId20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C2104C5-B05B-4391-AC2F-A64773E43B70}"/>
                  </a:ext>
                </a:extLst>
              </p:cNvPr>
              <p:cNvSpPr txBox="1"/>
              <p:nvPr/>
            </p:nvSpPr>
            <p:spPr>
              <a:xfrm>
                <a:off x="7676933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71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C2104C5-B05B-4391-AC2F-A64773E43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933" y="4983059"/>
                <a:ext cx="238848" cy="215444"/>
              </a:xfrm>
              <a:prstGeom prst="rect">
                <a:avLst/>
              </a:prstGeom>
              <a:blipFill>
                <a:blip r:embed="rId21"/>
                <a:stretch>
                  <a:fillRect l="-17500" r="-12500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F955A463-9E10-47F7-9303-90DC8C40F57A}"/>
                  </a:ext>
                </a:extLst>
              </p:cNvPr>
              <p:cNvSpPr txBox="1"/>
              <p:nvPr/>
            </p:nvSpPr>
            <p:spPr>
              <a:xfrm>
                <a:off x="10469042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81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F955A463-9E10-47F7-9303-90DC8C40F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9042" y="4983059"/>
                <a:ext cx="238848" cy="215444"/>
              </a:xfrm>
              <a:prstGeom prst="rect">
                <a:avLst/>
              </a:prstGeom>
              <a:blipFill>
                <a:blip r:embed="rId22"/>
                <a:stretch>
                  <a:fillRect l="-17500" r="-12500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3739C6A-D488-49B9-8F7A-4E92505EC50B}"/>
                  </a:ext>
                </a:extLst>
              </p:cNvPr>
              <p:cNvSpPr txBox="1"/>
              <p:nvPr/>
            </p:nvSpPr>
            <p:spPr>
              <a:xfrm>
                <a:off x="11036895" y="4983059"/>
                <a:ext cx="23884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3739C6A-D488-49B9-8F7A-4E92505EC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6895" y="4983059"/>
                <a:ext cx="238848" cy="215444"/>
              </a:xfrm>
              <a:prstGeom prst="rect">
                <a:avLst/>
              </a:prstGeom>
              <a:blipFill>
                <a:blip r:embed="rId23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90FE4D24-BD04-4087-98FB-07A0922DD4F7}"/>
              </a:ext>
            </a:extLst>
          </p:cNvPr>
          <p:cNvCxnSpPr/>
          <p:nvPr/>
        </p:nvCxnSpPr>
        <p:spPr>
          <a:xfrm>
            <a:off x="9417369" y="2132070"/>
            <a:ext cx="0" cy="7066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2B5C64B3-E63A-4CD4-B492-D339E021F951}"/>
              </a:ext>
            </a:extLst>
          </p:cNvPr>
          <p:cNvCxnSpPr/>
          <p:nvPr/>
        </p:nvCxnSpPr>
        <p:spPr>
          <a:xfrm>
            <a:off x="10537138" y="2132070"/>
            <a:ext cx="0" cy="7066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44BEE734-6F6F-4086-86AE-8853A74A983D}"/>
              </a:ext>
            </a:extLst>
          </p:cNvPr>
          <p:cNvCxnSpPr/>
          <p:nvPr/>
        </p:nvCxnSpPr>
        <p:spPr>
          <a:xfrm>
            <a:off x="9417369" y="2582871"/>
            <a:ext cx="1119769" cy="0"/>
          </a:xfrm>
          <a:prstGeom prst="straightConnector1">
            <a:avLst/>
          </a:prstGeom>
          <a:ln w="127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AB5CC363-9F3B-43EA-BB79-011114897426}"/>
              </a:ext>
            </a:extLst>
          </p:cNvPr>
          <p:cNvSpPr txBox="1"/>
          <p:nvPr/>
        </p:nvSpPr>
        <p:spPr>
          <a:xfrm>
            <a:off x="1222036" y="4528655"/>
            <a:ext cx="1640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merk A is dit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0ED10F79-91A6-48D2-A733-1F86C1AE2936}"/>
                  </a:ext>
                </a:extLst>
              </p:cNvPr>
              <p:cNvSpPr txBox="1"/>
              <p:nvPr/>
            </p:nvSpPr>
            <p:spPr>
              <a:xfrm>
                <a:off x="2921571" y="4574821"/>
                <a:ext cx="23676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34%+13,5%=47,5%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0ED10F79-91A6-48D2-A733-1F86C1AE2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571" y="4574821"/>
                <a:ext cx="2367636" cy="276999"/>
              </a:xfrm>
              <a:prstGeom prst="rect">
                <a:avLst/>
              </a:prstGeom>
              <a:blipFill>
                <a:blip r:embed="rId24"/>
                <a:stretch>
                  <a:fillRect l="-2057" r="-2314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kstvak 43">
            <a:extLst>
              <a:ext uri="{FF2B5EF4-FFF2-40B4-BE49-F238E27FC236}">
                <a16:creationId xmlns:a16="http://schemas.microsoft.com/office/drawing/2014/main" id="{30A97B80-FAF4-4926-9C95-3C1C19805198}"/>
              </a:ext>
            </a:extLst>
          </p:cNvPr>
          <p:cNvSpPr txBox="1"/>
          <p:nvPr/>
        </p:nvSpPr>
        <p:spPr>
          <a:xfrm>
            <a:off x="1214953" y="5078975"/>
            <a:ext cx="1632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merk B is dit</a:t>
            </a:r>
          </a:p>
        </p:txBody>
      </p: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FA7C9706-3397-4DB4-BDBE-0F9A56C80FE0}"/>
              </a:ext>
            </a:extLst>
          </p:cNvPr>
          <p:cNvCxnSpPr/>
          <p:nvPr/>
        </p:nvCxnSpPr>
        <p:spPr>
          <a:xfrm>
            <a:off x="8898560" y="4784485"/>
            <a:ext cx="0" cy="7066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9F65A786-8E3C-406B-80E2-1C30DEB29277}"/>
              </a:ext>
            </a:extLst>
          </p:cNvPr>
          <p:cNvCxnSpPr/>
          <p:nvPr/>
        </p:nvCxnSpPr>
        <p:spPr>
          <a:xfrm>
            <a:off x="9473576" y="4784485"/>
            <a:ext cx="0" cy="7066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met pijl 46">
            <a:extLst>
              <a:ext uri="{FF2B5EF4-FFF2-40B4-BE49-F238E27FC236}">
                <a16:creationId xmlns:a16="http://schemas.microsoft.com/office/drawing/2014/main" id="{67D81EC5-8681-41D5-B166-C5955A46A645}"/>
              </a:ext>
            </a:extLst>
          </p:cNvPr>
          <p:cNvCxnSpPr/>
          <p:nvPr/>
        </p:nvCxnSpPr>
        <p:spPr>
          <a:xfrm>
            <a:off x="8902796" y="5352011"/>
            <a:ext cx="574618" cy="0"/>
          </a:xfrm>
          <a:prstGeom prst="straightConnector1">
            <a:avLst/>
          </a:prstGeom>
          <a:ln w="127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C997B8FB-D7FC-46BE-BE39-964844B5F473}"/>
                  </a:ext>
                </a:extLst>
              </p:cNvPr>
              <p:cNvSpPr txBox="1"/>
              <p:nvPr/>
            </p:nvSpPr>
            <p:spPr>
              <a:xfrm>
                <a:off x="2922752" y="5137831"/>
                <a:ext cx="51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34%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C997B8FB-D7FC-46BE-BE39-964844B5F4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752" y="5137831"/>
                <a:ext cx="514564" cy="276999"/>
              </a:xfrm>
              <a:prstGeom prst="rect">
                <a:avLst/>
              </a:prstGeom>
              <a:blipFill>
                <a:blip r:embed="rId25"/>
                <a:stretch>
                  <a:fillRect l="-10588" r="-12941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kstvak 48">
            <a:extLst>
              <a:ext uri="{FF2B5EF4-FFF2-40B4-BE49-F238E27FC236}">
                <a16:creationId xmlns:a16="http://schemas.microsoft.com/office/drawing/2014/main" id="{B19146C5-305D-4C7A-9B4B-4BAFB434A680}"/>
              </a:ext>
            </a:extLst>
          </p:cNvPr>
          <p:cNvSpPr txBox="1"/>
          <p:nvPr/>
        </p:nvSpPr>
        <p:spPr>
          <a:xfrm>
            <a:off x="1112711" y="5817140"/>
            <a:ext cx="381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Stijn baseert zich op deze percentages.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5B17888D-F635-4639-B6A7-199819A8C7CF}"/>
                  </a:ext>
                </a:extLst>
              </p:cNvPr>
              <p:cNvSpPr txBox="1"/>
              <p:nvPr/>
            </p:nvSpPr>
            <p:spPr>
              <a:xfrm>
                <a:off x="1075967" y="4574821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5B17888D-F635-4639-B6A7-199819A8C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967" y="4574821"/>
                <a:ext cx="401777" cy="884281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Pijl: gekromd rechts 50">
            <a:extLst>
              <a:ext uri="{FF2B5EF4-FFF2-40B4-BE49-F238E27FC236}">
                <a16:creationId xmlns:a16="http://schemas.microsoft.com/office/drawing/2014/main" id="{6652DEB1-ED39-4DED-9A08-2C8E4016E575}"/>
              </a:ext>
            </a:extLst>
          </p:cNvPr>
          <p:cNvSpPr/>
          <p:nvPr/>
        </p:nvSpPr>
        <p:spPr>
          <a:xfrm>
            <a:off x="719013" y="4983059"/>
            <a:ext cx="356954" cy="104809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ADEA03FE-1BBE-42C5-AE72-FF802EDBABA9}"/>
                  </a:ext>
                </a:extLst>
              </p:cNvPr>
              <p:cNvSpPr txBox="1"/>
              <p:nvPr/>
            </p:nvSpPr>
            <p:spPr>
              <a:xfrm>
                <a:off x="9764260" y="2630678"/>
                <a:ext cx="5354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47,5%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ADEA03FE-1BBE-42C5-AE72-FF802EDBA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4260" y="2630678"/>
                <a:ext cx="535403" cy="215444"/>
              </a:xfrm>
              <a:prstGeom prst="rect">
                <a:avLst/>
              </a:prstGeom>
              <a:blipFill>
                <a:blip r:embed="rId27"/>
                <a:stretch>
                  <a:fillRect l="-6818" r="-7955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7D3B5801-FB08-4844-8BC2-3F33674092D2}"/>
                  </a:ext>
                </a:extLst>
              </p:cNvPr>
              <p:cNvSpPr txBox="1"/>
              <p:nvPr/>
            </p:nvSpPr>
            <p:spPr>
              <a:xfrm>
                <a:off x="9010603" y="5414830"/>
                <a:ext cx="3991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34%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7D3B5801-FB08-4844-8BC2-3F33674092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0603" y="5414830"/>
                <a:ext cx="399147" cy="215444"/>
              </a:xfrm>
              <a:prstGeom prst="rect">
                <a:avLst/>
              </a:prstGeom>
              <a:blipFill>
                <a:blip r:embed="rId28"/>
                <a:stretch>
                  <a:fillRect l="-9091" r="-10606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882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8" grpId="0"/>
      <p:bldP spid="49" grpId="0"/>
      <p:bldP spid="50" grpId="0"/>
      <p:bldP spid="51" grpId="0" animBg="1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GO-18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401" y="509955"/>
            <a:ext cx="6101334" cy="113477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30" y="1724651"/>
            <a:ext cx="6676492" cy="55184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30" y="2815518"/>
            <a:ext cx="6217920" cy="1616659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30" y="5477621"/>
            <a:ext cx="6272327" cy="590702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981" y="572392"/>
            <a:ext cx="4343400" cy="59817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CCDC7AB3-2C59-488E-A86C-BD210A8C698A}"/>
                  </a:ext>
                </a:extLst>
              </p:cNvPr>
              <p:cNvSpPr txBox="1"/>
              <p:nvPr/>
            </p:nvSpPr>
            <p:spPr>
              <a:xfrm>
                <a:off x="1095027" y="2311773"/>
                <a:ext cx="4266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gemiddeld IQ van beide groepen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105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CCDC7AB3-2C59-488E-A86C-BD210A8C69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027" y="2311773"/>
                <a:ext cx="4266874" cy="369332"/>
              </a:xfrm>
              <a:prstGeom prst="rect">
                <a:avLst/>
              </a:prstGeom>
              <a:blipFill>
                <a:blip r:embed="rId7"/>
                <a:stretch>
                  <a:fillRect l="-128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hoek 2">
            <a:extLst>
              <a:ext uri="{FF2B5EF4-FFF2-40B4-BE49-F238E27FC236}">
                <a16:creationId xmlns:a16="http://schemas.microsoft.com/office/drawing/2014/main" id="{F115339F-52A2-434E-BCF2-C731AE2AFD82}"/>
              </a:ext>
            </a:extLst>
          </p:cNvPr>
          <p:cNvSpPr/>
          <p:nvPr/>
        </p:nvSpPr>
        <p:spPr>
          <a:xfrm>
            <a:off x="856034" y="2796062"/>
            <a:ext cx="4601183" cy="2692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E6ED3E4-A3F8-4502-AF1C-FD4E3B809D84}"/>
              </a:ext>
            </a:extLst>
          </p:cNvPr>
          <p:cNvSpPr txBox="1"/>
          <p:nvPr/>
        </p:nvSpPr>
        <p:spPr>
          <a:xfrm>
            <a:off x="1178155" y="4410069"/>
            <a:ext cx="5470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2060"/>
                </a:solidFill>
              </a:rPr>
              <a:t>Groep C en groep D hebben dezelfde standaardafwijking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82AD680-32EB-45DE-8C2A-BAFF1D57135F}"/>
              </a:ext>
            </a:extLst>
          </p:cNvPr>
          <p:cNvCxnSpPr/>
          <p:nvPr/>
        </p:nvCxnSpPr>
        <p:spPr>
          <a:xfrm>
            <a:off x="5547946" y="3065316"/>
            <a:ext cx="914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582D4396-F11E-41E7-BCEC-DB21C3BD1ED8}"/>
              </a:ext>
            </a:extLst>
          </p:cNvPr>
          <p:cNvCxnSpPr>
            <a:cxnSpLocks/>
          </p:cNvCxnSpPr>
          <p:nvPr/>
        </p:nvCxnSpPr>
        <p:spPr>
          <a:xfrm>
            <a:off x="921201" y="3314431"/>
            <a:ext cx="398490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F04C803-522A-4A45-AA5C-B9631FC210C5}"/>
              </a:ext>
            </a:extLst>
          </p:cNvPr>
          <p:cNvSpPr txBox="1"/>
          <p:nvPr/>
        </p:nvSpPr>
        <p:spPr>
          <a:xfrm>
            <a:off x="1178155" y="4721033"/>
            <a:ext cx="4362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Het gemiddelde IQ van groep C is hoger dan </a:t>
            </a:r>
          </a:p>
          <a:p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het gemiddelde IQ van groep D 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44D27A8-1D1B-4272-8F3A-AF53220FD17E}"/>
              </a:ext>
            </a:extLst>
          </p:cNvPr>
          <p:cNvSpPr txBox="1"/>
          <p:nvPr/>
        </p:nvSpPr>
        <p:spPr>
          <a:xfrm>
            <a:off x="1076075" y="6101844"/>
            <a:ext cx="5674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groep A is de standaardafwijking kleiner dan bij groep C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9D0E33B-E053-4846-B213-E4160DC26DD3}"/>
              </a:ext>
            </a:extLst>
          </p:cNvPr>
          <p:cNvSpPr txBox="1"/>
          <p:nvPr/>
        </p:nvSpPr>
        <p:spPr>
          <a:xfrm>
            <a:off x="11560874" y="6431863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IQ</a:t>
            </a:r>
          </a:p>
        </p:txBody>
      </p:sp>
    </p:spTree>
    <p:extLst>
      <p:ext uri="{BB962C8B-B14F-4D97-AF65-F5344CB8AC3E}">
        <p14:creationId xmlns:p14="http://schemas.microsoft.com/office/powerpoint/2010/main" val="371917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11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C0DE239-A1C0-458F-AFD7-F7365C95ADF5}"/>
              </a:ext>
            </a:extLst>
          </p:cNvPr>
          <p:cNvSpPr txBox="1"/>
          <p:nvPr/>
        </p:nvSpPr>
        <p:spPr>
          <a:xfrm>
            <a:off x="325316" y="509955"/>
            <a:ext cx="78739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GO-21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202" y="513142"/>
            <a:ext cx="6528816" cy="2191817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13" y="3004104"/>
            <a:ext cx="5223053" cy="287579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98AE6C19-E4AE-41E0-BFAF-50F8EDA26D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802" y="743984"/>
            <a:ext cx="3598621" cy="16866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24F3D3F-0AFF-4A56-AE00-E64B2F0A39C3}"/>
                  </a:ext>
                </a:extLst>
              </p:cNvPr>
              <p:cNvSpPr txBox="1"/>
              <p:nvPr/>
            </p:nvSpPr>
            <p:spPr>
              <a:xfrm>
                <a:off x="10535832" y="694621"/>
                <a:ext cx="9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724F3D3F-0AFF-4A56-AE00-E64B2F0A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5832" y="694621"/>
                <a:ext cx="919932" cy="276999"/>
              </a:xfrm>
              <a:prstGeom prst="rect">
                <a:avLst/>
              </a:prstGeom>
              <a:blipFill>
                <a:blip r:embed="rId5"/>
                <a:stretch>
                  <a:fillRect l="-5298" r="-6623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9EC5FB14-FF78-4F08-8F7F-B507CCB1AA8E}"/>
                  </a:ext>
                </a:extLst>
              </p:cNvPr>
              <p:cNvSpPr txBox="1"/>
              <p:nvPr/>
            </p:nvSpPr>
            <p:spPr>
              <a:xfrm>
                <a:off x="9577700" y="2275301"/>
                <a:ext cx="42960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0,16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9EC5FB14-FF78-4F08-8F7F-B507CCB1A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7700" y="2275301"/>
                <a:ext cx="429605" cy="246221"/>
              </a:xfrm>
              <a:prstGeom prst="rect">
                <a:avLst/>
              </a:prstGeom>
              <a:blipFill>
                <a:blip r:embed="rId6"/>
                <a:stretch>
                  <a:fillRect l="-9859" r="-9859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82C23701-811A-4633-B626-9159B9BFFAC0}"/>
              </a:ext>
            </a:extLst>
          </p:cNvPr>
          <p:cNvCxnSpPr/>
          <p:nvPr/>
        </p:nvCxnSpPr>
        <p:spPr>
          <a:xfrm flipV="1">
            <a:off x="9237518" y="2370290"/>
            <a:ext cx="0" cy="322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D2135C8-398A-4EDC-9293-82C408BCCC51}"/>
                  </a:ext>
                </a:extLst>
              </p:cNvPr>
              <p:cNvSpPr txBox="1"/>
              <p:nvPr/>
            </p:nvSpPr>
            <p:spPr>
              <a:xfrm>
                <a:off x="8950580" y="2740592"/>
                <a:ext cx="57387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0,1265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FD2135C8-398A-4EDC-9293-82C408BCC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580" y="2740592"/>
                <a:ext cx="573875" cy="215444"/>
              </a:xfrm>
              <a:prstGeom prst="rect">
                <a:avLst/>
              </a:prstGeom>
              <a:blipFill>
                <a:blip r:embed="rId7"/>
                <a:stretch>
                  <a:fillRect l="-6383" r="-744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2A6B2029-FC12-4680-ACD8-C5E15E1C8167}"/>
              </a:ext>
            </a:extLst>
          </p:cNvPr>
          <p:cNvCxnSpPr/>
          <p:nvPr/>
        </p:nvCxnSpPr>
        <p:spPr>
          <a:xfrm flipV="1">
            <a:off x="8676409" y="2380681"/>
            <a:ext cx="0" cy="66330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88956A1-7A5E-4600-AFDB-B5D65D9632E9}"/>
                  </a:ext>
                </a:extLst>
              </p:cNvPr>
              <p:cNvSpPr txBox="1"/>
              <p:nvPr/>
            </p:nvSpPr>
            <p:spPr>
              <a:xfrm>
                <a:off x="8439164" y="3090442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0,093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88956A1-7A5E-4600-AFDB-B5D65D9632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64" y="3090442"/>
                <a:ext cx="474489" cy="215444"/>
              </a:xfrm>
              <a:prstGeom prst="rect">
                <a:avLst/>
              </a:prstGeom>
              <a:blipFill>
                <a:blip r:embed="rId8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5F8675BB-10B3-46C5-9E36-167E542A930A}"/>
              </a:ext>
            </a:extLst>
          </p:cNvPr>
          <p:cNvCxnSpPr/>
          <p:nvPr/>
        </p:nvCxnSpPr>
        <p:spPr>
          <a:xfrm>
            <a:off x="1298864" y="2119746"/>
            <a:ext cx="57981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0FDAEDFB-F37B-426C-9A63-21973C9F6A3C}"/>
              </a:ext>
            </a:extLst>
          </p:cNvPr>
          <p:cNvCxnSpPr>
            <a:cxnSpLocks/>
          </p:cNvCxnSpPr>
          <p:nvPr/>
        </p:nvCxnSpPr>
        <p:spPr>
          <a:xfrm>
            <a:off x="1290365" y="2394948"/>
            <a:ext cx="56896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BDAC4BF0-A86F-42B6-932B-7321984717FD}"/>
              </a:ext>
            </a:extLst>
          </p:cNvPr>
          <p:cNvCxnSpPr>
            <a:cxnSpLocks/>
          </p:cNvCxnSpPr>
          <p:nvPr/>
        </p:nvCxnSpPr>
        <p:spPr>
          <a:xfrm>
            <a:off x="2428011" y="2386447"/>
            <a:ext cx="482484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6457F94D-353F-49C0-965D-401B57EB7782}"/>
              </a:ext>
            </a:extLst>
          </p:cNvPr>
          <p:cNvCxnSpPr>
            <a:cxnSpLocks/>
          </p:cNvCxnSpPr>
          <p:nvPr/>
        </p:nvCxnSpPr>
        <p:spPr>
          <a:xfrm>
            <a:off x="1286900" y="2682431"/>
            <a:ext cx="56896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8CFB6D1-C51E-4CA2-9BB9-B76ABBA434FA}"/>
                  </a:ext>
                </a:extLst>
              </p:cNvPr>
              <p:cNvSpPr txBox="1"/>
              <p:nvPr/>
            </p:nvSpPr>
            <p:spPr>
              <a:xfrm>
                <a:off x="948564" y="3482557"/>
                <a:ext cx="2441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0,16−0,1265=0,0335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8CFB6D1-C51E-4CA2-9BB9-B76ABBA43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564" y="3482557"/>
                <a:ext cx="2441374" cy="276999"/>
              </a:xfrm>
              <a:prstGeom prst="rect">
                <a:avLst/>
              </a:prstGeom>
              <a:blipFill>
                <a:blip r:embed="rId9"/>
                <a:stretch>
                  <a:fillRect l="-2000" r="-225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E86C60A0-1F6F-4C19-852A-B45A5FB40E3C}"/>
                  </a:ext>
                </a:extLst>
              </p:cNvPr>
              <p:cNvSpPr txBox="1"/>
              <p:nvPr/>
            </p:nvSpPr>
            <p:spPr>
              <a:xfrm>
                <a:off x="948564" y="3922230"/>
                <a:ext cx="2441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0,16+0,0335=0,1935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E86C60A0-1F6F-4C19-852A-B45A5FB40E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564" y="3922230"/>
                <a:ext cx="2441374" cy="276999"/>
              </a:xfrm>
              <a:prstGeom prst="rect">
                <a:avLst/>
              </a:prstGeom>
              <a:blipFill>
                <a:blip r:embed="rId10"/>
                <a:stretch>
                  <a:fillRect l="-2000" r="-225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877DABB-C7F8-4AF1-847F-D48F1BB5E36C}"/>
                  </a:ext>
                </a:extLst>
              </p:cNvPr>
              <p:cNvSpPr txBox="1"/>
              <p:nvPr/>
            </p:nvSpPr>
            <p:spPr>
              <a:xfrm>
                <a:off x="862445" y="4371071"/>
                <a:ext cx="3768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68%</m:t>
                    </m:r>
                  </m:oMath>
                </a14:m>
                <a:r>
                  <a:rPr lang="nl-NL" dirty="0"/>
                  <a:t> betrouwbaarheidsinterval is </a:t>
                </a:r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877DABB-C7F8-4AF1-847F-D48F1BB5E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445" y="4371071"/>
                <a:ext cx="3768147" cy="369332"/>
              </a:xfrm>
              <a:prstGeom prst="rect">
                <a:avLst/>
              </a:prstGeom>
              <a:blipFill>
                <a:blip r:embed="rId11"/>
                <a:stretch>
                  <a:fillRect l="-1292" t="-8197" r="-323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E784BAAA-859A-4EBE-BEA1-22FD758B13AA}"/>
                  </a:ext>
                </a:extLst>
              </p:cNvPr>
              <p:cNvSpPr txBox="1"/>
              <p:nvPr/>
            </p:nvSpPr>
            <p:spPr>
              <a:xfrm>
                <a:off x="4502174" y="4417237"/>
                <a:ext cx="19168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𝟏𝟐𝟔𝟓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 ;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𝟏𝟗𝟑𝟓</m:t>
                          </m:r>
                        </m:e>
                      </m:d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E784BAAA-859A-4EBE-BEA1-22FD758B13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174" y="4417237"/>
                <a:ext cx="1916871" cy="276999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F3C609DC-F13E-4DC3-87E5-8650EA280AD2}"/>
              </a:ext>
            </a:extLst>
          </p:cNvPr>
          <p:cNvCxnSpPr/>
          <p:nvPr/>
        </p:nvCxnSpPr>
        <p:spPr>
          <a:xfrm>
            <a:off x="719013" y="4935682"/>
            <a:ext cx="62532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FFB77F88-D845-496E-8556-DF79718712F1}"/>
                  </a:ext>
                </a:extLst>
              </p:cNvPr>
              <p:cNvSpPr txBox="1"/>
              <p:nvPr/>
            </p:nvSpPr>
            <p:spPr>
              <a:xfrm>
                <a:off x="912448" y="5126556"/>
                <a:ext cx="21848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0,16−0,093=0,067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FFB77F88-D845-496E-8556-DF7971871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48" y="5126556"/>
                <a:ext cx="2184892" cy="276999"/>
              </a:xfrm>
              <a:prstGeom prst="rect">
                <a:avLst/>
              </a:prstGeom>
              <a:blipFill>
                <a:blip r:embed="rId13"/>
                <a:stretch>
                  <a:fillRect l="-2235" r="-223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3F72500-F5FA-496A-8918-9683E266679A}"/>
                  </a:ext>
                </a:extLst>
              </p:cNvPr>
              <p:cNvSpPr txBox="1"/>
              <p:nvPr/>
            </p:nvSpPr>
            <p:spPr>
              <a:xfrm>
                <a:off x="912448" y="5594428"/>
                <a:ext cx="21848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0,16+0,067=0,227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3F72500-F5FA-496A-8918-9683E2666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48" y="5594428"/>
                <a:ext cx="2184893" cy="276999"/>
              </a:xfrm>
              <a:prstGeom prst="rect">
                <a:avLst/>
              </a:prstGeom>
              <a:blipFill>
                <a:blip r:embed="rId14"/>
                <a:stretch>
                  <a:fillRect l="-2235" r="-223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2BDF851-2E08-406B-8312-C4AFA6A677E0}"/>
                  </a:ext>
                </a:extLst>
              </p:cNvPr>
              <p:cNvSpPr txBox="1"/>
              <p:nvPr/>
            </p:nvSpPr>
            <p:spPr>
              <a:xfrm>
                <a:off x="881275" y="6015070"/>
                <a:ext cx="3768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nl-NL" dirty="0"/>
                  <a:t> betrouwbaarheidsinterval is </a:t>
                </a:r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2BDF851-2E08-406B-8312-C4AFA6A67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275" y="6015070"/>
                <a:ext cx="3768147" cy="369332"/>
              </a:xfrm>
              <a:prstGeom prst="rect">
                <a:avLst/>
              </a:prstGeom>
              <a:blipFill>
                <a:blip r:embed="rId15"/>
                <a:stretch>
                  <a:fillRect l="-1456" t="-10000" r="-32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79A1DBE-4BB3-425D-95A1-C99BC78F3D40}"/>
                  </a:ext>
                </a:extLst>
              </p:cNvPr>
              <p:cNvSpPr txBox="1"/>
              <p:nvPr/>
            </p:nvSpPr>
            <p:spPr>
              <a:xfrm>
                <a:off x="4595955" y="6057468"/>
                <a:ext cx="1641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𝟎𝟗𝟑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 ;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𝟐𝟐𝟕</m:t>
                          </m:r>
                        </m:e>
                      </m:d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79A1DBE-4BB3-425D-95A1-C99BC78F3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955" y="6057468"/>
                <a:ext cx="1641154" cy="276999"/>
              </a:xfrm>
              <a:prstGeom prst="rect">
                <a:avLst/>
              </a:prstGeom>
              <a:blipFill>
                <a:blip r:embed="rId1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080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/>
      <p:bldP spid="14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402</TotalTime>
  <Words>578</Words>
  <Application>Microsoft Office PowerPoint</Application>
  <PresentationFormat>Breedbeeld</PresentationFormat>
  <Paragraphs>195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39</cp:revision>
  <dcterms:created xsi:type="dcterms:W3CDTF">2019-06-04T05:19:49Z</dcterms:created>
  <dcterms:modified xsi:type="dcterms:W3CDTF">2019-06-06T06:44:50Z</dcterms:modified>
</cp:coreProperties>
</file>