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69" r:id="rId3"/>
    <p:sldId id="279" r:id="rId4"/>
    <p:sldId id="280" r:id="rId5"/>
    <p:sldId id="285" r:id="rId6"/>
    <p:sldId id="286" r:id="rId7"/>
    <p:sldId id="284" r:id="rId8"/>
    <p:sldId id="281" r:id="rId9"/>
    <p:sldId id="282" r:id="rId10"/>
    <p:sldId id="283" r:id="rId11"/>
    <p:sldId id="274" r:id="rId12"/>
  </p:sldIdLst>
  <p:sldSz cx="12192000" cy="6858000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8EE"/>
    <a:srgbClr val="F4F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23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42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7630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94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570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429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613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89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5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10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0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83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34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78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66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23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FD5E-9A72-4964-AC79-992F00F6780D}" type="datetimeFigureOut">
              <a:rPr lang="nl-NL" smtClean="0"/>
              <a:t>5-9-2017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405454-B867-4668-B298-82028BF33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05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nformatica.lvo-weert.nl/~moodle/moodle/mod/book/view.php?id=390&amp;chapterid=15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Wiskunde A, dinsdag 05-09-2017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Doel van deze les: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Kennisnemen van de weging van H8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hoofdstuk 7: intervallen en soorten stijgen en dalen</a:t>
            </a:r>
          </a:p>
          <a:p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466" y="3864668"/>
            <a:ext cx="4514534" cy="299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nl-NL" dirty="0" smtClean="0"/>
              <a:t>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156693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Huiswerk voor woensdag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M. voorkennis </a:t>
            </a:r>
            <a:r>
              <a:rPr lang="nl-N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opg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1 en 3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M. paragraaf 7.1 opgave 2, 4, 5, 7, 8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L. theorie paragraaf 7.1 </a:t>
            </a: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nl-NL" dirty="0" smtClean="0"/>
              <a:t>Afronding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1566930"/>
            <a:ext cx="8915400" cy="3777622"/>
          </a:xfrm>
        </p:spPr>
        <p:txBody>
          <a:bodyPr>
            <a:normAutofit/>
          </a:bodyPr>
          <a:lstStyle/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Wat vind je van deze aanpak?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Welke behoefte/vragen zijn er voor de volgende keer?</a:t>
            </a:r>
            <a:endParaRPr lang="nl-N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Weging hoofdstuk 8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4108180"/>
          </a:xfrm>
        </p:spPr>
        <p:txBody>
          <a:bodyPr>
            <a:normAutofit/>
          </a:bodyPr>
          <a:lstStyle/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Er wordt wekelijks bijgehouden of je op schema ligt. De planning staat in </a:t>
            </a:r>
            <a:r>
              <a:rPr lang="nl-N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 mag in totaal maximaal 20% van de opdrachten (zie tijdsindicatie) overslaan. Dit mogen geen in de planning opeenvolgende opgaven zijn.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Indien dat goed gaat, krijg je het cijfer 10. Lukt het niet, krijg je het cijfer 0.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Dit cijfer telt voor 1/4</a:t>
            </a:r>
            <a:r>
              <a:rPr lang="nl-NL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deel mee in periode 1. De toets telt voor 3/4</a:t>
            </a:r>
            <a:r>
              <a:rPr lang="nl-NL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deel mee. </a:t>
            </a: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Weging hoofdstuk 8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4108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Wat betekent dit?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Stel je haalt een 10 voor de opdrachten en een 4,0 voor de toets. Je hebt dan in totaal 10 + 3*4 = 22, dus 22/4 = 5,5 gehaald.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Stel je haalt een 10 voor de opdrachten en een 6,0 voor de toets. Je hebt dan in totaal 10 + 3*6 = 28, dus 28/4 = 7,0 gehaald.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Stel je haalt een 0 voor de opdrachten en een 7,0 voor de toets. Je hebt dan in totaal 0 + 3*7 = 21, dus 21/4 = 5,3 gehaald.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Stel je haalt een 0 voor de opdrachten en een 7,3 voor de toets. Je hebt dan in totaal 0 + 3*7,3 = 21,9 , dus 21,9/4 = 5,5 gehaald. </a:t>
            </a: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74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r>
              <a:rPr lang="nl-NL" dirty="0" smtClean="0"/>
              <a:t>Hoofdstuk 7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2589211" y="1403797"/>
            <a:ext cx="9285109" cy="4507425"/>
          </a:xfrm>
        </p:spPr>
        <p:txBody>
          <a:bodyPr>
            <a:noAutofit/>
          </a:bodyPr>
          <a:lstStyle/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hier</a:t>
            </a:r>
            <a:endParaRPr lang="nl-N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en toepassing GR (1)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4108180"/>
          </a:xfrm>
        </p:spPr>
        <p:txBody>
          <a:bodyPr>
            <a:normAutofit/>
          </a:bodyPr>
          <a:lstStyle/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Bedenk bij een vraag welke van de bij jou bekende functies eigenlijk gevraagd wordt.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Let goed op details bij het invoeren. Bij error even alles checken.</a:t>
            </a:r>
          </a:p>
          <a:p>
            <a:r>
              <a:rPr lang="nl-N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Window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/venster-instellingen zijn soms uit de tekst op te maken. Gebruik anders de tabel en evt. </a:t>
            </a:r>
            <a:r>
              <a:rPr lang="nl-N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zoomFit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Oefen met de diverse functies, zodat je niet lang hoeft na te denken over hoe het ook weer werkt. </a:t>
            </a:r>
          </a:p>
        </p:txBody>
      </p:sp>
    </p:spTree>
    <p:extLst>
      <p:ext uri="{BB962C8B-B14F-4D97-AF65-F5344CB8AC3E}">
        <p14:creationId xmlns:p14="http://schemas.microsoft.com/office/powerpoint/2010/main" val="32761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en toepassing GR (2)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4108180"/>
          </a:xfrm>
        </p:spPr>
        <p:txBody>
          <a:bodyPr>
            <a:normAutofit/>
          </a:bodyPr>
          <a:lstStyle/>
          <a:p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Notatie: schrijf altijd op: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Input: wat heb je ingevoerd,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incl.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window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Berekening: wat heb je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GR voor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“opdracht” gegeven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(bijv.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Calc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intersect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geeft…)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Output: noteer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het “antwoord” van je GR,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bijv. x = … en y = …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Context: vertaal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output naar een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antwoord op de vraag. Lees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vraag even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terug en formuleer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duidelijke conclusie.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46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nl-NL" dirty="0" smtClean="0"/>
              <a:t>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156693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Huiswerk voor woensdag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M. voorkennis </a:t>
            </a:r>
            <a:r>
              <a:rPr lang="nl-NL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opg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1 en 3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M. paragraaf 7.1 opgave 2, 4, 5, 7, 8</a:t>
            </a:r>
          </a:p>
          <a:p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L. theorie paragraaf 7.1 </a:t>
            </a: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r>
              <a:rPr lang="nl-NL" dirty="0" smtClean="0"/>
              <a:t>Paragraaf 7.1: intervallen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1403797"/>
            <a:ext cx="3970980" cy="2138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Intervallen (meestal x-waarden)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Open &lt;…,…&gt;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Gesloten […,…]</a:t>
            </a:r>
          </a:p>
          <a:p>
            <a:pPr marL="0" indent="0"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Coördinaten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(…, …)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562" y="2594918"/>
            <a:ext cx="3905379" cy="377547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886" y="1715821"/>
            <a:ext cx="4939055" cy="759055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89210" y="3887092"/>
            <a:ext cx="4870973" cy="21384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Vanaf A t/m B is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 gesloten interval [2, 4]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Van A naar B is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 open interval &lt;2, 4&gt; </a:t>
            </a:r>
          </a:p>
          <a:p>
            <a:pPr marL="0" indent="0">
              <a:buFont typeface="Wingdings 3" charset="2"/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0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r>
              <a:rPr lang="nl-NL" dirty="0" smtClean="0"/>
              <a:t>Par. 7.1: Stijgen en dalen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828" y="765678"/>
            <a:ext cx="3653454" cy="3531925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92925" y="1547546"/>
            <a:ext cx="4870973" cy="4861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grafiek is toenemend stijgend op ...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3&gt; en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&lt;6; 6,5&gt;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gafiek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afnemend stijgend op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&lt;3, 4&gt; en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&lt;6,5; 8]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Onthoud: in een interval dat een stijging of daling aangeeft, schrijf je bij overgangspunten (bijv. toppen) altijd een open haakje &lt; of &gt;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211" y="4297603"/>
            <a:ext cx="3655071" cy="246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8442</TotalTime>
  <Words>610</Words>
  <Application>Microsoft Office PowerPoint</Application>
  <PresentationFormat>Breedbeeld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Sliert</vt:lpstr>
      <vt:lpstr>Wiskunde A, dinsdag 05-09-2017</vt:lpstr>
      <vt:lpstr>Weging hoofdstuk 8</vt:lpstr>
      <vt:lpstr>Weging hoofdstuk 8</vt:lpstr>
      <vt:lpstr>Hoofdstuk 7</vt:lpstr>
      <vt:lpstr>Herhaling en toepassing GR (1) </vt:lpstr>
      <vt:lpstr>Herhaling en toepassing GR (2) </vt:lpstr>
      <vt:lpstr>Aan de slag</vt:lpstr>
      <vt:lpstr>Paragraaf 7.1: intervallen</vt:lpstr>
      <vt:lpstr>Par. 7.1: Stijgen en dalen</vt:lpstr>
      <vt:lpstr>Aan de slag</vt:lpstr>
      <vt:lpstr>Afronding</vt:lpstr>
    </vt:vector>
  </TitlesOfParts>
  <Company>Stichting LVO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 A, maandag 8-5-2017</dc:title>
  <dc:creator>Thijs Gillissen</dc:creator>
  <cp:lastModifiedBy>Thijs Gillissen</cp:lastModifiedBy>
  <cp:revision>68</cp:revision>
  <cp:lastPrinted>2017-06-19T07:29:44Z</cp:lastPrinted>
  <dcterms:created xsi:type="dcterms:W3CDTF">2017-05-08T06:07:14Z</dcterms:created>
  <dcterms:modified xsi:type="dcterms:W3CDTF">2017-09-05T12:58:12Z</dcterms:modified>
</cp:coreProperties>
</file>