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813D-04E8-49CA-9989-3BF3DCB83B16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BA8-2842-446B-BA0F-9C19704A36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7292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813D-04E8-49CA-9989-3BF3DCB83B16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BA8-2842-446B-BA0F-9C19704A36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519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813D-04E8-49CA-9989-3BF3DCB83B16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BA8-2842-446B-BA0F-9C19704A36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924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813D-04E8-49CA-9989-3BF3DCB83B16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BA8-2842-446B-BA0F-9C19704A36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699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813D-04E8-49CA-9989-3BF3DCB83B16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BA8-2842-446B-BA0F-9C19704A36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8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813D-04E8-49CA-9989-3BF3DCB83B16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BA8-2842-446B-BA0F-9C19704A36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967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813D-04E8-49CA-9989-3BF3DCB83B16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BA8-2842-446B-BA0F-9C19704A36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624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813D-04E8-49CA-9989-3BF3DCB83B16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BA8-2842-446B-BA0F-9C19704A36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194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813D-04E8-49CA-9989-3BF3DCB83B16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BA8-2842-446B-BA0F-9C19704A36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3573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813D-04E8-49CA-9989-3BF3DCB83B16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BA8-2842-446B-BA0F-9C19704A36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190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813D-04E8-49CA-9989-3BF3DCB83B16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BA8-2842-446B-BA0F-9C19704A36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304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1813D-04E8-49CA-9989-3BF3DCB83B16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29BA8-2842-446B-BA0F-9C19704A36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972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jpg"/><Relationship Id="rId7" Type="http://schemas.openxmlformats.org/officeDocument/2006/relationships/image" Target="../media/image2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4.jp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120" y="615853"/>
            <a:ext cx="5634990" cy="88605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46" y="1646632"/>
            <a:ext cx="5191963" cy="56738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46" y="3801220"/>
            <a:ext cx="4997653" cy="80055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673" y="3360212"/>
            <a:ext cx="2735885" cy="1671066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509666" y="68954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B291B462-8FE2-48FF-AACA-C6C1BC964457}"/>
                  </a:ext>
                </a:extLst>
              </p:cNvPr>
              <p:cNvSpPr txBox="1"/>
              <p:nvPr/>
            </p:nvSpPr>
            <p:spPr>
              <a:xfrm>
                <a:off x="1050126" y="2943752"/>
                <a:ext cx="1727845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4,6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B291B462-8FE2-48FF-AACA-C6C1BC964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126" y="2943752"/>
                <a:ext cx="1727845" cy="5670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4F0F848-A9C4-4DA0-AE52-CF7DE8A17122}"/>
                  </a:ext>
                </a:extLst>
              </p:cNvPr>
              <p:cNvSpPr txBox="1"/>
              <p:nvPr/>
            </p:nvSpPr>
            <p:spPr>
              <a:xfrm>
                <a:off x="2795727" y="2925556"/>
                <a:ext cx="841577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93−35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6−4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4F0F848-A9C4-4DA0-AE52-CF7DE8A171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727" y="2925556"/>
                <a:ext cx="841577" cy="5259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010EEFDE-73B6-4E61-A472-F33126D93E6C}"/>
              </a:ext>
            </a:extLst>
          </p:cNvPr>
          <p:cNvSpPr txBox="1"/>
          <p:nvPr/>
        </p:nvSpPr>
        <p:spPr>
          <a:xfrm>
            <a:off x="1096942" y="2405801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578D9037-466A-44C9-9BEA-A6E55B7BA6AF}"/>
                  </a:ext>
                </a:extLst>
              </p:cNvPr>
              <p:cNvSpPr txBox="1"/>
              <p:nvPr/>
            </p:nvSpPr>
            <p:spPr>
              <a:xfrm>
                <a:off x="2010910" y="2450449"/>
                <a:ext cx="26434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−6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578D9037-466A-44C9-9BEA-A6E55B7BA6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0910" y="2450449"/>
                <a:ext cx="2643416" cy="276999"/>
              </a:xfrm>
              <a:prstGeom prst="rect">
                <a:avLst/>
              </a:prstGeom>
              <a:blipFill>
                <a:blip r:embed="rId8"/>
                <a:stretch>
                  <a:fillRect l="-1843" t="-4444" r="-1843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Afbeelding 12">
            <a:extLst>
              <a:ext uri="{FF2B5EF4-FFF2-40B4-BE49-F238E27FC236}">
                <a16:creationId xmlns:a16="http://schemas.microsoft.com/office/drawing/2014/main" id="{F8690E86-2205-4AD4-A066-CDA4AD4AE9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397" y="619652"/>
            <a:ext cx="3086100" cy="2324100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DDB36F5E-D94B-4560-A6B4-C0FB74227D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879" y="624368"/>
            <a:ext cx="3086100" cy="2324100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1A97495E-953B-4A99-9254-EADA4A902D4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749" y="633266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90E1FF08-75F9-4B9D-B05B-533226A53489}"/>
                  </a:ext>
                </a:extLst>
              </p:cNvPr>
              <p:cNvSpPr txBox="1"/>
              <p:nvPr/>
            </p:nvSpPr>
            <p:spPr>
              <a:xfrm>
                <a:off x="3655060" y="2904818"/>
                <a:ext cx="1104470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58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90E1FF08-75F9-4B9D-B05B-533226A53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060" y="2904818"/>
                <a:ext cx="1104470" cy="5241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hthoek 20">
            <a:extLst>
              <a:ext uri="{FF2B5EF4-FFF2-40B4-BE49-F238E27FC236}">
                <a16:creationId xmlns:a16="http://schemas.microsoft.com/office/drawing/2014/main" id="{FA9FF82D-4E21-4BDF-BFD7-5785B20C7B80}"/>
              </a:ext>
            </a:extLst>
          </p:cNvPr>
          <p:cNvSpPr/>
          <p:nvPr/>
        </p:nvSpPr>
        <p:spPr>
          <a:xfrm>
            <a:off x="2788857" y="2900208"/>
            <a:ext cx="335343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2095EE2-4AA6-4F5F-83BC-5C46F88C53B2}"/>
              </a:ext>
            </a:extLst>
          </p:cNvPr>
          <p:cNvSpPr/>
          <p:nvPr/>
        </p:nvSpPr>
        <p:spPr>
          <a:xfrm>
            <a:off x="3314976" y="2900208"/>
            <a:ext cx="335343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109F79D2-A877-4DBB-9060-E1501598530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397" y="636714"/>
            <a:ext cx="3086100" cy="2324100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F8DF47A6-28C9-4F15-BF18-177222BCA5C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081" y="628835"/>
            <a:ext cx="3086100" cy="2324100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C461F259-C555-47C5-8CBB-4037F9CA21DA}"/>
              </a:ext>
            </a:extLst>
          </p:cNvPr>
          <p:cNvSpPr txBox="1"/>
          <p:nvPr/>
        </p:nvSpPr>
        <p:spPr>
          <a:xfrm>
            <a:off x="4874520" y="2992541"/>
            <a:ext cx="1455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euro per stuk</a:t>
            </a: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C9B138D6-380A-47C3-90B9-A7999BFA68D6}"/>
              </a:ext>
            </a:extLst>
          </p:cNvPr>
          <p:cNvCxnSpPr/>
          <p:nvPr/>
        </p:nvCxnSpPr>
        <p:spPr>
          <a:xfrm>
            <a:off x="1586244" y="2160718"/>
            <a:ext cx="344295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279B1C06-A663-43AC-8442-207080529B5A}"/>
                  </a:ext>
                </a:extLst>
              </p:cNvPr>
              <p:cNvSpPr txBox="1"/>
              <p:nvPr/>
            </p:nvSpPr>
            <p:spPr>
              <a:xfrm>
                <a:off x="1061012" y="4814494"/>
                <a:ext cx="1697837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,5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279B1C06-A663-43AC-8442-207080529B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012" y="4814494"/>
                <a:ext cx="1697837" cy="56707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D0645CED-27A8-4E98-879E-2F28202BA8B6}"/>
                  </a:ext>
                </a:extLst>
              </p:cNvPr>
              <p:cNvSpPr txBox="1"/>
              <p:nvPr/>
            </p:nvSpPr>
            <p:spPr>
              <a:xfrm>
                <a:off x="2841399" y="4795219"/>
                <a:ext cx="841577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55−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5−2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D0645CED-27A8-4E98-879E-2F28202BA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399" y="4795219"/>
                <a:ext cx="841577" cy="52604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B95614CF-2576-4F96-BD79-901C77348E23}"/>
                  </a:ext>
                </a:extLst>
              </p:cNvPr>
              <p:cNvSpPr txBox="1"/>
              <p:nvPr/>
            </p:nvSpPr>
            <p:spPr>
              <a:xfrm>
                <a:off x="3728145" y="4779033"/>
                <a:ext cx="110447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B95614CF-2576-4F96-BD79-901C77348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145" y="4779033"/>
                <a:ext cx="1104470" cy="5203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kstvak 36">
            <a:extLst>
              <a:ext uri="{FF2B5EF4-FFF2-40B4-BE49-F238E27FC236}">
                <a16:creationId xmlns:a16="http://schemas.microsoft.com/office/drawing/2014/main" id="{CCC3BC66-6AFF-4603-9CC4-E3311E97B89C}"/>
              </a:ext>
            </a:extLst>
          </p:cNvPr>
          <p:cNvSpPr txBox="1"/>
          <p:nvPr/>
        </p:nvSpPr>
        <p:spPr>
          <a:xfrm>
            <a:off x="4876236" y="4842036"/>
            <a:ext cx="1455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euro per stuk</a:t>
            </a:r>
          </a:p>
        </p:txBody>
      </p:sp>
    </p:spTree>
    <p:extLst>
      <p:ext uri="{BB962C8B-B14F-4D97-AF65-F5344CB8AC3E}">
        <p14:creationId xmlns:p14="http://schemas.microsoft.com/office/powerpoint/2010/main" val="224118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  <p:bldP spid="11" grpId="0"/>
      <p:bldP spid="20" grpId="0"/>
      <p:bldP spid="21" grpId="0" animBg="1"/>
      <p:bldP spid="22" grpId="0" animBg="1"/>
      <p:bldP spid="31" grpId="0"/>
      <p:bldP spid="34" grpId="0"/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120" y="615853"/>
            <a:ext cx="5634990" cy="8860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46" y="2029466"/>
            <a:ext cx="5362956" cy="59070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769" y="689548"/>
            <a:ext cx="2735885" cy="1671066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509666" y="68954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44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AB368543-EDD7-406E-9451-8EBC14A910EC}"/>
              </a:ext>
            </a:extLst>
          </p:cNvPr>
          <p:cNvSpPr txBox="1"/>
          <p:nvPr/>
        </p:nvSpPr>
        <p:spPr>
          <a:xfrm>
            <a:off x="847949" y="2963061"/>
            <a:ext cx="898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Interval</a:t>
            </a:r>
          </a:p>
        </p:txBody>
      </p:sp>
      <p:sp>
        <p:nvSpPr>
          <p:cNvPr id="3" name="Pijl: rechts 2">
            <a:extLst>
              <a:ext uri="{FF2B5EF4-FFF2-40B4-BE49-F238E27FC236}">
                <a16:creationId xmlns:a16="http://schemas.microsoft.com/office/drawing/2014/main" id="{3F03C59D-3A5E-4180-AE41-4078DF1E7F83}"/>
              </a:ext>
            </a:extLst>
          </p:cNvPr>
          <p:cNvSpPr/>
          <p:nvPr/>
        </p:nvSpPr>
        <p:spPr>
          <a:xfrm>
            <a:off x="1752600" y="3072182"/>
            <a:ext cx="304800" cy="16787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ABB9084C-6653-47AC-9F64-7ADD1649177B}"/>
                  </a:ext>
                </a:extLst>
              </p:cNvPr>
              <p:cNvSpPr txBox="1"/>
              <p:nvPr/>
            </p:nvSpPr>
            <p:spPr>
              <a:xfrm>
                <a:off x="2228850" y="3009227"/>
                <a:ext cx="973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[3,6 ;6,1]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ABB9084C-6653-47AC-9F64-7ADD16491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850" y="3009227"/>
                <a:ext cx="973023" cy="276999"/>
              </a:xfrm>
              <a:prstGeom prst="rect">
                <a:avLst/>
              </a:prstGeom>
              <a:blipFill>
                <a:blip r:embed="rId5"/>
                <a:stretch>
                  <a:fillRect l="-8805" t="-4444" r="-8805" b="-3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3BA94C51-AA1F-4A89-929D-BB96C7001D04}"/>
                  </a:ext>
                </a:extLst>
              </p:cNvPr>
              <p:cNvSpPr txBox="1"/>
              <p:nvPr/>
            </p:nvSpPr>
            <p:spPr>
              <a:xfrm>
                <a:off x="923571" y="3721452"/>
                <a:ext cx="2183098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3,6 ;6,1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3BA94C51-AA1F-4A89-929D-BB96C7001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71" y="3721452"/>
                <a:ext cx="2183098" cy="5670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Afbeelding 12">
            <a:extLst>
              <a:ext uri="{FF2B5EF4-FFF2-40B4-BE49-F238E27FC236}">
                <a16:creationId xmlns:a16="http://schemas.microsoft.com/office/drawing/2014/main" id="{0938A73B-BCCF-4ED5-8BD8-A55ADE22D13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554" y="3044891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1CF02B75-0AD2-4697-89F7-5CAC5F818686}"/>
                  </a:ext>
                </a:extLst>
              </p:cNvPr>
              <p:cNvSpPr txBox="1"/>
              <p:nvPr/>
            </p:nvSpPr>
            <p:spPr>
              <a:xfrm>
                <a:off x="3125417" y="3738828"/>
                <a:ext cx="1707198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98,021−30,696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6,1−3,6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1CF02B75-0AD2-4697-89F7-5CAC5F8186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417" y="3738828"/>
                <a:ext cx="1707198" cy="5497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Afbeelding 16">
            <a:extLst>
              <a:ext uri="{FF2B5EF4-FFF2-40B4-BE49-F238E27FC236}">
                <a16:creationId xmlns:a16="http://schemas.microsoft.com/office/drawing/2014/main" id="{435A6566-BA4E-42FF-AC59-2045A2F5712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554" y="3056132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13F4DAD9-FF56-4EE3-AC2C-399EEB2638B9}"/>
                  </a:ext>
                </a:extLst>
              </p:cNvPr>
              <p:cNvSpPr txBox="1"/>
              <p:nvPr/>
            </p:nvSpPr>
            <p:spPr>
              <a:xfrm>
                <a:off x="4953018" y="3866491"/>
                <a:ext cx="8511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=26,93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13F4DAD9-FF56-4EE3-AC2C-399EEB2638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18" y="3866491"/>
                <a:ext cx="851195" cy="276999"/>
              </a:xfrm>
              <a:prstGeom prst="rect">
                <a:avLst/>
              </a:prstGeom>
              <a:blipFill>
                <a:blip r:embed="rId10"/>
                <a:stretch>
                  <a:fillRect l="-2878" r="-647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A307E485-63DD-4B37-9671-FD9D6ABF1D65}"/>
                  </a:ext>
                </a:extLst>
              </p:cNvPr>
              <p:cNvSpPr txBox="1"/>
              <p:nvPr/>
            </p:nvSpPr>
            <p:spPr>
              <a:xfrm>
                <a:off x="847949" y="4769922"/>
                <a:ext cx="60662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gemiddelde toename van de kosten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𝟗𝟑</m:t>
                    </m:r>
                  </m:oMath>
                </a14:m>
                <a:r>
                  <a:rPr lang="nl-NL" b="1" dirty="0"/>
                  <a:t> euro per stuk</a:t>
                </a:r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A307E485-63DD-4B37-9671-FD9D6ABF1D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949" y="4769922"/>
                <a:ext cx="6066276" cy="369332"/>
              </a:xfrm>
              <a:prstGeom prst="rect">
                <a:avLst/>
              </a:prstGeom>
              <a:blipFill>
                <a:blip r:embed="rId11"/>
                <a:stretch>
                  <a:fillRect l="-804" t="-8197" r="-90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983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/>
      <p:bldP spid="11" grpId="0"/>
      <p:bldP spid="14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36</TotalTime>
  <Words>71</Words>
  <Application>Microsoft Office PowerPoint</Application>
  <PresentationFormat>Breedbeeld</PresentationFormat>
  <Paragraphs>18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2019-09-09T08:11:35Z</dcterms:created>
  <dcterms:modified xsi:type="dcterms:W3CDTF">2019-09-09T13:08:31Z</dcterms:modified>
</cp:coreProperties>
</file>