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3" y="41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6D45-0924-4FD4-9202-F53D9147AB7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650D-406A-4D4E-B841-A84D7571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5681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6D45-0924-4FD4-9202-F53D9147AB7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650D-406A-4D4E-B841-A84D7571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0820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6D45-0924-4FD4-9202-F53D9147AB7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650D-406A-4D4E-B841-A84D7571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99871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6D45-0924-4FD4-9202-F53D9147AB7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650D-406A-4D4E-B841-A84D7571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323777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6D45-0924-4FD4-9202-F53D9147AB7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650D-406A-4D4E-B841-A84D7571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2731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6D45-0924-4FD4-9202-F53D9147AB7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650D-406A-4D4E-B841-A84D7571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51245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6D45-0924-4FD4-9202-F53D9147AB7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650D-406A-4D4E-B841-A84D7571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24899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6D45-0924-4FD4-9202-F53D9147AB7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650D-406A-4D4E-B841-A84D7571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78091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6D45-0924-4FD4-9202-F53D9147AB7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650D-406A-4D4E-B841-A84D7571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06028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6D45-0924-4FD4-9202-F53D9147AB7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650D-406A-4D4E-B841-A84D7571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3442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B6D45-0924-4FD4-9202-F53D9147AB7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A8650D-406A-4D4E-B841-A84D7571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99289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B6D45-0924-4FD4-9202-F53D9147AB74}" type="datetimeFigureOut">
              <a:rPr lang="nl-NL" smtClean="0"/>
              <a:t>6-9-2019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A8650D-406A-4D4E-B841-A84D757136C4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2901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image" Target="../media/image25.png"/><Relationship Id="rId3" Type="http://schemas.openxmlformats.org/officeDocument/2006/relationships/image" Target="../media/image2.jp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4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image" Target="../media/image23.png"/><Relationship Id="rId5" Type="http://schemas.openxmlformats.org/officeDocument/2006/relationships/image" Target="../media/image4.jpg"/><Relationship Id="rId15" Type="http://schemas.openxmlformats.org/officeDocument/2006/relationships/image" Target="../media/image14.jpg"/><Relationship Id="rId23" Type="http://schemas.openxmlformats.org/officeDocument/2006/relationships/image" Target="../media/image22.png"/><Relationship Id="rId28" Type="http://schemas.openxmlformats.org/officeDocument/2006/relationships/image" Target="../media/image27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jp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image" Target="../media/image21.png"/><Relationship Id="rId27" Type="http://schemas.openxmlformats.org/officeDocument/2006/relationships/image" Target="../media/image26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13" Type="http://schemas.openxmlformats.org/officeDocument/2006/relationships/image" Target="../media/image33.png"/><Relationship Id="rId3" Type="http://schemas.openxmlformats.org/officeDocument/2006/relationships/image" Target="../media/image29.jpg"/><Relationship Id="rId7" Type="http://schemas.openxmlformats.org/officeDocument/2006/relationships/image" Target="../media/image11.png"/><Relationship Id="rId12" Type="http://schemas.openxmlformats.org/officeDocument/2006/relationships/image" Target="../media/image32.png"/><Relationship Id="rId17" Type="http://schemas.openxmlformats.org/officeDocument/2006/relationships/image" Target="../media/image27.png"/><Relationship Id="rId2" Type="http://schemas.openxmlformats.org/officeDocument/2006/relationships/image" Target="../media/image28.jpg"/><Relationship Id="rId16" Type="http://schemas.openxmlformats.org/officeDocument/2006/relationships/image" Target="../media/image36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31.png"/><Relationship Id="rId5" Type="http://schemas.openxmlformats.org/officeDocument/2006/relationships/image" Target="../media/image9.png"/><Relationship Id="rId15" Type="http://schemas.openxmlformats.org/officeDocument/2006/relationships/image" Target="../media/image35.png"/><Relationship Id="rId10" Type="http://schemas.openxmlformats.org/officeDocument/2006/relationships/image" Target="../media/image14.jpg"/><Relationship Id="rId4" Type="http://schemas.openxmlformats.org/officeDocument/2006/relationships/image" Target="../media/image4.jpg"/><Relationship Id="rId9" Type="http://schemas.openxmlformats.org/officeDocument/2006/relationships/image" Target="../media/image13.png"/><Relationship Id="rId14" Type="http://schemas.openxmlformats.org/officeDocument/2006/relationships/image" Target="../media/image3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D4C0B42-E920-4D6B-81E7-2D06CC2235AE}"/>
              </a:ext>
            </a:extLst>
          </p:cNvPr>
          <p:cNvSpPr txBox="1"/>
          <p:nvPr/>
        </p:nvSpPr>
        <p:spPr>
          <a:xfrm>
            <a:off x="417253" y="5060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39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627BA9B3-1FE6-4C81-AB05-CE3A4E661E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535" y="1084762"/>
            <a:ext cx="4624578" cy="536296"/>
          </a:xfrm>
          <a:prstGeom prst="rect">
            <a:avLst/>
          </a:prstGeom>
        </p:spPr>
      </p:pic>
      <p:pic>
        <p:nvPicPr>
          <p:cNvPr id="8" name="Afbeelding 7">
            <a:extLst>
              <a:ext uri="{FF2B5EF4-FFF2-40B4-BE49-F238E27FC236}">
                <a16:creationId xmlns:a16="http://schemas.microsoft.com/office/drawing/2014/main" id="{970CFA85-484A-4DD8-86EA-FEA02C635C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3589" y="2515803"/>
            <a:ext cx="4500220" cy="831647"/>
          </a:xfrm>
          <a:prstGeom prst="rect">
            <a:avLst/>
          </a:prstGeom>
        </p:spPr>
      </p:pic>
      <p:pic>
        <p:nvPicPr>
          <p:cNvPr id="10" name="Afbeelding 9">
            <a:extLst>
              <a:ext uri="{FF2B5EF4-FFF2-40B4-BE49-F238E27FC236}">
                <a16:creationId xmlns:a16="http://schemas.microsoft.com/office/drawing/2014/main" id="{AFFC6215-6F09-49B4-8013-BEC197AD92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4744" y="5006957"/>
            <a:ext cx="4422496" cy="551840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6C58B106-1171-4A61-B696-D9C059D0F9C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597" y="506028"/>
            <a:ext cx="3598621" cy="3241091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84D5B53B-47CD-4CD1-98AF-8906E6D82C8B}"/>
                  </a:ext>
                </a:extLst>
              </p:cNvPr>
              <p:cNvSpPr txBox="1"/>
              <p:nvPr/>
            </p:nvSpPr>
            <p:spPr>
              <a:xfrm>
                <a:off x="1179368" y="1862996"/>
                <a:ext cx="10640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1,3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7" name="Tekstvak 16">
                <a:extLst>
                  <a:ext uri="{FF2B5EF4-FFF2-40B4-BE49-F238E27FC236}">
                    <a16:creationId xmlns:a16="http://schemas.microsoft.com/office/drawing/2014/main" id="{84D5B53B-47CD-4CD1-98AF-8906E6D82C8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79368" y="1862996"/>
                <a:ext cx="1064074" cy="276999"/>
              </a:xfrm>
              <a:prstGeom prst="rect">
                <a:avLst/>
              </a:prstGeom>
              <a:blipFill>
                <a:blip r:embed="rId6"/>
                <a:stretch>
                  <a:fillRect l="-6857" r="-5143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81F849C-5148-4D94-9155-838A55C70FDA}"/>
                  </a:ext>
                </a:extLst>
              </p:cNvPr>
              <p:cNvSpPr txBox="1"/>
              <p:nvPr/>
            </p:nvSpPr>
            <p:spPr>
              <a:xfrm>
                <a:off x="2350766" y="1741295"/>
                <a:ext cx="56182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481F849C-5148-4D94-9155-838A55C70F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0766" y="1741295"/>
                <a:ext cx="561820" cy="5203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28D95401-09EC-4E07-A46A-AE673A9B817C}"/>
                  </a:ext>
                </a:extLst>
              </p:cNvPr>
              <p:cNvSpPr txBox="1"/>
              <p:nvPr/>
            </p:nvSpPr>
            <p:spPr>
              <a:xfrm>
                <a:off x="2922279" y="1749081"/>
                <a:ext cx="585097" cy="5442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5−1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3−1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28D95401-09EC-4E07-A46A-AE673A9B817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22279" y="1749081"/>
                <a:ext cx="585097" cy="54425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F074948-A788-4571-8827-8ADDCFEE643F}"/>
                  </a:ext>
                </a:extLst>
              </p:cNvPr>
              <p:cNvSpPr txBox="1"/>
              <p:nvPr/>
            </p:nvSpPr>
            <p:spPr>
              <a:xfrm>
                <a:off x="3565277" y="1724447"/>
                <a:ext cx="847989" cy="5175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0F074948-A788-4571-8827-8ADDCFEE64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277" y="1724447"/>
                <a:ext cx="847989" cy="517578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96A113DC-8E22-44BD-96B6-AA5090A25E92}"/>
              </a:ext>
            </a:extLst>
          </p:cNvPr>
          <p:cNvCxnSpPr/>
          <p:nvPr/>
        </p:nvCxnSpPr>
        <p:spPr>
          <a:xfrm flipV="1">
            <a:off x="9258300" y="1278082"/>
            <a:ext cx="0" cy="2189607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6EE539E7-3CC1-4318-8D25-DE34C821E2D0}"/>
              </a:ext>
            </a:extLst>
          </p:cNvPr>
          <p:cNvCxnSpPr>
            <a:cxnSpLocks/>
          </p:cNvCxnSpPr>
          <p:nvPr/>
        </p:nvCxnSpPr>
        <p:spPr>
          <a:xfrm flipV="1">
            <a:off x="8361219" y="3062257"/>
            <a:ext cx="0" cy="415823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95F34D6A-4A95-4D14-A3A1-43AF34E7C439}"/>
              </a:ext>
            </a:extLst>
          </p:cNvPr>
          <p:cNvCxnSpPr>
            <a:cxnSpLocks/>
          </p:cNvCxnSpPr>
          <p:nvPr/>
        </p:nvCxnSpPr>
        <p:spPr>
          <a:xfrm flipH="1">
            <a:off x="7938656" y="1278082"/>
            <a:ext cx="1317352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Rechte verbindingslijn 27">
            <a:extLst>
              <a:ext uri="{FF2B5EF4-FFF2-40B4-BE49-F238E27FC236}">
                <a16:creationId xmlns:a16="http://schemas.microsoft.com/office/drawing/2014/main" id="{41894F85-6AD1-4E4E-8BAE-28359A6EB28C}"/>
              </a:ext>
            </a:extLst>
          </p:cNvPr>
          <p:cNvCxnSpPr>
            <a:cxnSpLocks/>
          </p:cNvCxnSpPr>
          <p:nvPr/>
        </p:nvCxnSpPr>
        <p:spPr>
          <a:xfrm flipH="1">
            <a:off x="7938656" y="3069184"/>
            <a:ext cx="422563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A230FDFE-A984-495F-B96A-EE683A980835}"/>
                  </a:ext>
                </a:extLst>
              </p:cNvPr>
              <p:cNvSpPr txBox="1"/>
              <p:nvPr/>
            </p:nvSpPr>
            <p:spPr>
              <a:xfrm>
                <a:off x="7665800" y="2913365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A230FDFE-A984-495F-B96A-EE683A9808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00" y="2913365"/>
                <a:ext cx="181140" cy="276999"/>
              </a:xfrm>
              <a:prstGeom prst="rect">
                <a:avLst/>
              </a:prstGeom>
              <a:blipFill>
                <a:blip r:embed="rId10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E902CD6-CFFB-40DD-AE9E-2A944A8465C9}"/>
                  </a:ext>
                </a:extLst>
              </p:cNvPr>
              <p:cNvSpPr txBox="1"/>
              <p:nvPr/>
            </p:nvSpPr>
            <p:spPr>
              <a:xfrm>
                <a:off x="7665801" y="248175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E902CD6-CFFB-40DD-AE9E-2A944A846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01" y="2481750"/>
                <a:ext cx="181139" cy="276999"/>
              </a:xfrm>
              <a:prstGeom prst="rect">
                <a:avLst/>
              </a:prstGeom>
              <a:blipFill>
                <a:blip r:embed="rId11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615F6B58-0D1C-4788-BC83-B2DA9E2493A8}"/>
                  </a:ext>
                </a:extLst>
              </p:cNvPr>
              <p:cNvSpPr txBox="1"/>
              <p:nvPr/>
            </p:nvSpPr>
            <p:spPr>
              <a:xfrm>
                <a:off x="7665800" y="1571197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615F6B58-0D1C-4788-BC83-B2DA9E249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00" y="1571197"/>
                <a:ext cx="181140" cy="276999"/>
              </a:xfrm>
              <a:prstGeom prst="rect">
                <a:avLst/>
              </a:prstGeom>
              <a:blipFill>
                <a:blip r:embed="rId12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5DD57BF5-AF1F-4400-8803-B01777A2E8F9}"/>
                  </a:ext>
                </a:extLst>
              </p:cNvPr>
              <p:cNvSpPr txBox="1"/>
              <p:nvPr/>
            </p:nvSpPr>
            <p:spPr>
              <a:xfrm>
                <a:off x="7665801" y="2009845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5DD57BF5-AF1F-4400-8803-B01777A2E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01" y="2009845"/>
                <a:ext cx="181139" cy="276999"/>
              </a:xfrm>
              <a:prstGeom prst="rect">
                <a:avLst/>
              </a:prstGeom>
              <a:blipFill>
                <a:blip r:embed="rId13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B735D05F-5B5F-44E9-9322-991C0370A92C}"/>
                  </a:ext>
                </a:extLst>
              </p:cNvPr>
              <p:cNvSpPr txBox="1"/>
              <p:nvPr/>
            </p:nvSpPr>
            <p:spPr>
              <a:xfrm>
                <a:off x="7665801" y="113958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B735D05F-5B5F-44E9-9322-991C0370A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01" y="1139582"/>
                <a:ext cx="181139" cy="276999"/>
              </a:xfrm>
              <a:prstGeom prst="rect">
                <a:avLst/>
              </a:prstGeom>
              <a:blipFill>
                <a:blip r:embed="rId14"/>
                <a:stretch>
                  <a:fillRect l="-34483" r="-3448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Afbeelding 35">
            <a:extLst>
              <a:ext uri="{FF2B5EF4-FFF2-40B4-BE49-F238E27FC236}">
                <a16:creationId xmlns:a16="http://schemas.microsoft.com/office/drawing/2014/main" id="{38A0E225-CF2C-48A3-AE0A-802627D6ECF3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917" y="4452962"/>
            <a:ext cx="4497979" cy="133561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DBE6DCA-267A-43D2-A778-3C32BCFF79C3}"/>
                  </a:ext>
                </a:extLst>
              </p:cNvPr>
              <p:cNvSpPr txBox="1"/>
              <p:nvPr/>
            </p:nvSpPr>
            <p:spPr>
              <a:xfrm>
                <a:off x="1261493" y="3704112"/>
                <a:ext cx="10640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4,6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7" name="Tekstvak 36">
                <a:extLst>
                  <a:ext uri="{FF2B5EF4-FFF2-40B4-BE49-F238E27FC236}">
                    <a16:creationId xmlns:a16="http://schemas.microsoft.com/office/drawing/2014/main" id="{6DBE6DCA-267A-43D2-A778-3C32BCFF79C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61493" y="3704112"/>
                <a:ext cx="1064074" cy="276999"/>
              </a:xfrm>
              <a:prstGeom prst="rect">
                <a:avLst/>
              </a:prstGeom>
              <a:blipFill>
                <a:blip r:embed="rId16"/>
                <a:stretch>
                  <a:fillRect l="-7471" r="-5172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BAACB8FE-FB10-4C06-AFD0-0ED84CDB0B68}"/>
                  </a:ext>
                </a:extLst>
              </p:cNvPr>
              <p:cNvSpPr txBox="1"/>
              <p:nvPr/>
            </p:nvSpPr>
            <p:spPr>
              <a:xfrm>
                <a:off x="2456004" y="3588425"/>
                <a:ext cx="56182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BAACB8FE-FB10-4C06-AFD0-0ED84CDB0B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56004" y="3588425"/>
                <a:ext cx="561820" cy="520399"/>
              </a:xfrm>
              <a:prstGeom prst="rect">
                <a:avLst/>
              </a:prstGeom>
              <a:blipFill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2DE94AD1-7B80-41F9-9467-2EA070166795}"/>
                  </a:ext>
                </a:extLst>
              </p:cNvPr>
              <p:cNvSpPr txBox="1"/>
              <p:nvPr/>
            </p:nvSpPr>
            <p:spPr>
              <a:xfrm>
                <a:off x="3053516" y="3582422"/>
                <a:ext cx="585097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3−6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6−4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2DE94AD1-7B80-41F9-9467-2EA07016679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3516" y="3582422"/>
                <a:ext cx="585097" cy="520399"/>
              </a:xfrm>
              <a:prstGeom prst="rect">
                <a:avLst/>
              </a:prstGeom>
              <a:blipFill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CC3637E9-A583-4192-AD77-6A408B330A32}"/>
                  </a:ext>
                </a:extLst>
              </p:cNvPr>
              <p:cNvSpPr txBox="1"/>
              <p:nvPr/>
            </p:nvSpPr>
            <p:spPr>
              <a:xfrm>
                <a:off x="3665361" y="3549230"/>
                <a:ext cx="591509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−3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0" name="Tekstvak 39">
                <a:extLst>
                  <a:ext uri="{FF2B5EF4-FFF2-40B4-BE49-F238E27FC236}">
                    <a16:creationId xmlns:a16="http://schemas.microsoft.com/office/drawing/2014/main" id="{CC3637E9-A583-4192-AD77-6A408B330A3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5361" y="3549230"/>
                <a:ext cx="591509" cy="518604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5335718C-1970-45C6-B267-D09E9F4F5561}"/>
                  </a:ext>
                </a:extLst>
              </p:cNvPr>
              <p:cNvSpPr txBox="1"/>
              <p:nvPr/>
            </p:nvSpPr>
            <p:spPr>
              <a:xfrm>
                <a:off x="4303666" y="3704112"/>
                <a:ext cx="7678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=−1,5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1" name="Tekstvak 40">
                <a:extLst>
                  <a:ext uri="{FF2B5EF4-FFF2-40B4-BE49-F238E27FC236}">
                    <a16:creationId xmlns:a16="http://schemas.microsoft.com/office/drawing/2014/main" id="{5335718C-1970-45C6-B267-D09E9F4F55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3666" y="3704112"/>
                <a:ext cx="767839" cy="276999"/>
              </a:xfrm>
              <a:prstGeom prst="rect">
                <a:avLst/>
              </a:prstGeom>
              <a:blipFill>
                <a:blip r:embed="rId20"/>
                <a:stretch>
                  <a:fillRect l="-3175" r="-714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96B9D415-576F-45A0-A9EC-A90F79028547}"/>
                  </a:ext>
                </a:extLst>
              </p:cNvPr>
              <p:cNvSpPr txBox="1"/>
              <p:nvPr/>
            </p:nvSpPr>
            <p:spPr>
              <a:xfrm>
                <a:off x="1284208" y="4259819"/>
                <a:ext cx="2905411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&lt;0 ,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dus</m:t>
                      </m:r>
                      <m: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er</m:t>
                      </m:r>
                      <m: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is</m:t>
                      </m:r>
                      <m: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een</m:t>
                      </m:r>
                      <m: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afname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96B9D415-576F-45A0-A9EC-A90F790285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4208" y="4259819"/>
                <a:ext cx="2905411" cy="520399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632FEC09-21DD-4B89-88D1-639E1A5C8046}"/>
                  </a:ext>
                </a:extLst>
              </p:cNvPr>
              <p:cNvSpPr txBox="1"/>
              <p:nvPr/>
            </p:nvSpPr>
            <p:spPr>
              <a:xfrm>
                <a:off x="1236294" y="5837518"/>
                <a:ext cx="10640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Op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d>
                        <m:dPr>
                          <m:begChr m:val="["/>
                          <m:endChr m:val="]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2,7</m:t>
                          </m:r>
                        </m:e>
                      </m:d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is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4" name="Tekstvak 43">
                <a:extLst>
                  <a:ext uri="{FF2B5EF4-FFF2-40B4-BE49-F238E27FC236}">
                    <a16:creationId xmlns:a16="http://schemas.microsoft.com/office/drawing/2014/main" id="{632FEC09-21DD-4B89-88D1-639E1A5C80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6294" y="5837518"/>
                <a:ext cx="1064074" cy="276999"/>
              </a:xfrm>
              <a:prstGeom prst="rect">
                <a:avLst/>
              </a:prstGeom>
              <a:blipFill>
                <a:blip r:embed="rId22"/>
                <a:stretch>
                  <a:fillRect l="-7471" r="-5172" b="-3333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265B3B3C-3352-45D0-8DD2-FB63FE796F72}"/>
                  </a:ext>
                </a:extLst>
              </p:cNvPr>
              <p:cNvSpPr txBox="1"/>
              <p:nvPr/>
            </p:nvSpPr>
            <p:spPr>
              <a:xfrm>
                <a:off x="2407692" y="5715817"/>
                <a:ext cx="561820" cy="5203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>
                            <a:rPr lang="nl-NL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  <m: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265B3B3C-3352-45D0-8DD2-FB63FE796F7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07692" y="5715817"/>
                <a:ext cx="561820" cy="520399"/>
              </a:xfrm>
              <a:prstGeom prst="rect">
                <a:avLst/>
              </a:prstGeom>
              <a:blipFill>
                <a:blip r:embed="rId2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EAD11C00-6CE0-4485-9C5D-50F9B231BC10}"/>
                  </a:ext>
                </a:extLst>
              </p:cNvPr>
              <p:cNvSpPr txBox="1"/>
              <p:nvPr/>
            </p:nvSpPr>
            <p:spPr>
              <a:xfrm>
                <a:off x="3013765" y="5715817"/>
                <a:ext cx="585097" cy="51943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2−3</m:t>
                          </m:r>
                        </m:num>
                        <m:den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7−2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6" name="Tekstvak 45">
                <a:extLst>
                  <a:ext uri="{FF2B5EF4-FFF2-40B4-BE49-F238E27FC236}">
                    <a16:creationId xmlns:a16="http://schemas.microsoft.com/office/drawing/2014/main" id="{EAD11C00-6CE0-4485-9C5D-50F9B231BC1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13765" y="5715817"/>
                <a:ext cx="585097" cy="519438"/>
              </a:xfrm>
              <a:prstGeom prst="rect">
                <a:avLst/>
              </a:prstGeom>
              <a:blipFill>
                <a:blip r:embed="rId2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8748315C-49F5-4D88-951E-5BC768171F46}"/>
                  </a:ext>
                </a:extLst>
              </p:cNvPr>
              <p:cNvSpPr txBox="1"/>
              <p:nvPr/>
            </p:nvSpPr>
            <p:spPr>
              <a:xfrm>
                <a:off x="4279932" y="5855331"/>
                <a:ext cx="7678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=−0,2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8748315C-49F5-4D88-951E-5BC768171F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79932" y="5855331"/>
                <a:ext cx="767839" cy="276999"/>
              </a:xfrm>
              <a:prstGeom prst="rect">
                <a:avLst/>
              </a:prstGeom>
              <a:blipFill>
                <a:blip r:embed="rId25"/>
                <a:stretch>
                  <a:fillRect l="-2381" r="-7143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Rechthoek 47">
            <a:extLst>
              <a:ext uri="{FF2B5EF4-FFF2-40B4-BE49-F238E27FC236}">
                <a16:creationId xmlns:a16="http://schemas.microsoft.com/office/drawing/2014/main" id="{6A2E689C-E9B6-4034-B6A5-4D8BA8401801}"/>
              </a:ext>
            </a:extLst>
          </p:cNvPr>
          <p:cNvSpPr/>
          <p:nvPr/>
        </p:nvSpPr>
        <p:spPr>
          <a:xfrm>
            <a:off x="2939672" y="1741295"/>
            <a:ext cx="158797" cy="232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9" name="Rechthoek 48">
            <a:extLst>
              <a:ext uri="{FF2B5EF4-FFF2-40B4-BE49-F238E27FC236}">
                <a16:creationId xmlns:a16="http://schemas.microsoft.com/office/drawing/2014/main" id="{3FFECA0C-1E68-4C29-9A56-BD5E8783443F}"/>
              </a:ext>
            </a:extLst>
          </p:cNvPr>
          <p:cNvSpPr/>
          <p:nvPr/>
        </p:nvSpPr>
        <p:spPr>
          <a:xfrm>
            <a:off x="3331484" y="1741294"/>
            <a:ext cx="158797" cy="232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0" name="Rechthoek 49">
            <a:extLst>
              <a:ext uri="{FF2B5EF4-FFF2-40B4-BE49-F238E27FC236}">
                <a16:creationId xmlns:a16="http://schemas.microsoft.com/office/drawing/2014/main" id="{122E4391-B7EB-40D6-AFDC-3AD346CE561E}"/>
              </a:ext>
            </a:extLst>
          </p:cNvPr>
          <p:cNvSpPr/>
          <p:nvPr/>
        </p:nvSpPr>
        <p:spPr>
          <a:xfrm>
            <a:off x="3059816" y="3591051"/>
            <a:ext cx="158797" cy="232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1" name="Rechthoek 50">
            <a:extLst>
              <a:ext uri="{FF2B5EF4-FFF2-40B4-BE49-F238E27FC236}">
                <a16:creationId xmlns:a16="http://schemas.microsoft.com/office/drawing/2014/main" id="{1CA5F07C-5E61-49DD-8132-B198FFB2E1CC}"/>
              </a:ext>
            </a:extLst>
          </p:cNvPr>
          <p:cNvSpPr/>
          <p:nvPr/>
        </p:nvSpPr>
        <p:spPr>
          <a:xfrm>
            <a:off x="3451628" y="3591050"/>
            <a:ext cx="158797" cy="232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2" name="Rechthoek 51">
            <a:extLst>
              <a:ext uri="{FF2B5EF4-FFF2-40B4-BE49-F238E27FC236}">
                <a16:creationId xmlns:a16="http://schemas.microsoft.com/office/drawing/2014/main" id="{B74FE2AB-AEA4-40E0-94C9-E52F07770FD4}"/>
              </a:ext>
            </a:extLst>
          </p:cNvPr>
          <p:cNvSpPr/>
          <p:nvPr/>
        </p:nvSpPr>
        <p:spPr>
          <a:xfrm>
            <a:off x="3019070" y="5721087"/>
            <a:ext cx="158797" cy="232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53" name="Rechthoek 52">
            <a:extLst>
              <a:ext uri="{FF2B5EF4-FFF2-40B4-BE49-F238E27FC236}">
                <a16:creationId xmlns:a16="http://schemas.microsoft.com/office/drawing/2014/main" id="{642FFAAB-5951-43BE-8096-A19CFAA37DA7}"/>
              </a:ext>
            </a:extLst>
          </p:cNvPr>
          <p:cNvSpPr/>
          <p:nvPr/>
        </p:nvSpPr>
        <p:spPr>
          <a:xfrm>
            <a:off x="3410882" y="5721086"/>
            <a:ext cx="158797" cy="2328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58" name="Groep 57">
            <a:extLst>
              <a:ext uri="{FF2B5EF4-FFF2-40B4-BE49-F238E27FC236}">
                <a16:creationId xmlns:a16="http://schemas.microsoft.com/office/drawing/2014/main" id="{7A3673B9-6CE7-423A-A610-89D6BAA56A04}"/>
              </a:ext>
            </a:extLst>
          </p:cNvPr>
          <p:cNvGrpSpPr/>
          <p:nvPr/>
        </p:nvGrpSpPr>
        <p:grpSpPr>
          <a:xfrm>
            <a:off x="8305801" y="3767663"/>
            <a:ext cx="1002162" cy="115365"/>
            <a:chOff x="8305801" y="3767663"/>
            <a:chExt cx="1002162" cy="115365"/>
          </a:xfrm>
        </p:grpSpPr>
        <p:cxnSp>
          <p:nvCxnSpPr>
            <p:cNvPr id="55" name="Rechte verbindingslijn 54">
              <a:extLst>
                <a:ext uri="{FF2B5EF4-FFF2-40B4-BE49-F238E27FC236}">
                  <a16:creationId xmlns:a16="http://schemas.microsoft.com/office/drawing/2014/main" id="{26ED022E-73F7-45A3-8EB5-B63631F61E76}"/>
                </a:ext>
              </a:extLst>
            </p:cNvPr>
            <p:cNvCxnSpPr/>
            <p:nvPr/>
          </p:nvCxnSpPr>
          <p:spPr>
            <a:xfrm>
              <a:off x="8361219" y="3823913"/>
              <a:ext cx="894789" cy="0"/>
            </a:xfrm>
            <a:prstGeom prst="line">
              <a:avLst/>
            </a:prstGeom>
            <a:ln w="15875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6" name="Ovaal 55">
              <a:extLst>
                <a:ext uri="{FF2B5EF4-FFF2-40B4-BE49-F238E27FC236}">
                  <a16:creationId xmlns:a16="http://schemas.microsoft.com/office/drawing/2014/main" id="{BBB24E01-9BA2-4CD0-9E99-D580C8D0389D}"/>
                </a:ext>
              </a:extLst>
            </p:cNvPr>
            <p:cNvSpPr/>
            <p:nvPr/>
          </p:nvSpPr>
          <p:spPr>
            <a:xfrm>
              <a:off x="8305801" y="3775028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7" name="Ovaal 56">
              <a:extLst>
                <a:ext uri="{FF2B5EF4-FFF2-40B4-BE49-F238E27FC236}">
                  <a16:creationId xmlns:a16="http://schemas.microsoft.com/office/drawing/2014/main" id="{433999B3-C782-45AB-A8FA-EF189E6D8DE0}"/>
                </a:ext>
              </a:extLst>
            </p:cNvPr>
            <p:cNvSpPr/>
            <p:nvPr/>
          </p:nvSpPr>
          <p:spPr>
            <a:xfrm>
              <a:off x="9199963" y="3767663"/>
              <a:ext cx="108000" cy="108000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1732837A-55D2-412B-81A5-A8DC0845E29A}"/>
                  </a:ext>
                </a:extLst>
              </p:cNvPr>
              <p:cNvSpPr txBox="1"/>
              <p:nvPr/>
            </p:nvSpPr>
            <p:spPr>
              <a:xfrm>
                <a:off x="8684060" y="3865709"/>
                <a:ext cx="249106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sz="140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∆</m:t>
                      </m:r>
                      <m:r>
                        <a:rPr lang="nl-NL" sz="1400" b="0" i="1" smtClean="0">
                          <a:solidFill>
                            <a:srgbClr val="0070C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nl-NL" sz="1400" dirty="0">
                  <a:solidFill>
                    <a:srgbClr val="0070C0"/>
                  </a:solidFill>
                </a:endParaRPr>
              </a:p>
            </p:txBody>
          </p:sp>
        </mc:Choice>
        <mc:Fallback>
          <p:sp>
            <p:nvSpPr>
              <p:cNvPr id="59" name="Tekstvak 58">
                <a:extLst>
                  <a:ext uri="{FF2B5EF4-FFF2-40B4-BE49-F238E27FC236}">
                    <a16:creationId xmlns:a16="http://schemas.microsoft.com/office/drawing/2014/main" id="{1732837A-55D2-412B-81A5-A8DC0845E2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84060" y="3865709"/>
                <a:ext cx="249106" cy="215444"/>
              </a:xfrm>
              <a:prstGeom prst="rect">
                <a:avLst/>
              </a:prstGeom>
              <a:blipFill>
                <a:blip r:embed="rId26"/>
                <a:stretch>
                  <a:fillRect l="-17500" r="-7500" b="-5714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0" name="Rechthoek 59">
                <a:extLst>
                  <a:ext uri="{FF2B5EF4-FFF2-40B4-BE49-F238E27FC236}">
                    <a16:creationId xmlns:a16="http://schemas.microsoft.com/office/drawing/2014/main" id="{ED01CB66-739E-4219-8D77-F61AA67E1127}"/>
                  </a:ext>
                </a:extLst>
              </p:cNvPr>
              <p:cNvSpPr/>
              <p:nvPr/>
            </p:nvSpPr>
            <p:spPr>
              <a:xfrm>
                <a:off x="3565277" y="5665660"/>
                <a:ext cx="776175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nl-NL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−1</m:t>
                          </m:r>
                        </m:num>
                        <m:den>
                          <m:r>
                            <a:rPr lang="nl-NL" i="1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0" name="Rechthoek 59">
                <a:extLst>
                  <a:ext uri="{FF2B5EF4-FFF2-40B4-BE49-F238E27FC236}">
                    <a16:creationId xmlns:a16="http://schemas.microsoft.com/office/drawing/2014/main" id="{ED01CB66-739E-4219-8D77-F61AA67E112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5277" y="5665660"/>
                <a:ext cx="776175" cy="612796"/>
              </a:xfrm>
              <a:prstGeom prst="rect">
                <a:avLst/>
              </a:prstGeom>
              <a:blipFill>
                <a:blip r:embed="rId2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D5136AA2-3097-417A-8844-6486A138969B}"/>
                  </a:ext>
                </a:extLst>
              </p:cNvPr>
              <p:cNvSpPr txBox="1"/>
              <p:nvPr/>
            </p:nvSpPr>
            <p:spPr>
              <a:xfrm>
                <a:off x="7665800" y="337001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61" name="Tekstvak 60">
                <a:extLst>
                  <a:ext uri="{FF2B5EF4-FFF2-40B4-BE49-F238E27FC236}">
                    <a16:creationId xmlns:a16="http://schemas.microsoft.com/office/drawing/2014/main" id="{D5136AA2-3097-417A-8844-6486A138969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00" y="3370018"/>
                <a:ext cx="181139" cy="276999"/>
              </a:xfrm>
              <a:prstGeom prst="rect">
                <a:avLst/>
              </a:prstGeom>
              <a:blipFill>
                <a:blip r:embed="rId28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1784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00"/>
                            </p:stCondLst>
                            <p:childTnLst>
                              <p:par>
                                <p:cTn id="41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500"/>
                            </p:stCondLst>
                            <p:childTnLst>
                              <p:par>
                                <p:cTn id="5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15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0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3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2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3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>
                      <p:stCondLst>
                        <p:cond delay="indefinite"/>
                      </p:stCondLst>
                      <p:childTnLst>
                        <p:par>
                          <p:cTn id="140" fill="hold">
                            <p:stCondLst>
                              <p:cond delay="0"/>
                            </p:stCondLst>
                            <p:childTnLst>
                              <p:par>
                                <p:cTn id="1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4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6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3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4" fill="hold">
                      <p:stCondLst>
                        <p:cond delay="indefinite"/>
                      </p:stCondLst>
                      <p:childTnLst>
                        <p:par>
                          <p:cTn id="175" fill="hold">
                            <p:stCondLst>
                              <p:cond delay="0"/>
                            </p:stCondLst>
                            <p:childTnLst>
                              <p:par>
                                <p:cTn id="1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30" grpId="0"/>
      <p:bldP spid="31" grpId="0"/>
      <p:bldP spid="32" grpId="0"/>
      <p:bldP spid="33" grpId="0"/>
      <p:bldP spid="34" grpId="0"/>
      <p:bldP spid="37" grpId="0"/>
      <p:bldP spid="38" grpId="0"/>
      <p:bldP spid="39" grpId="0"/>
      <p:bldP spid="40" grpId="0"/>
      <p:bldP spid="41" grpId="0"/>
      <p:bldP spid="42" grpId="0"/>
      <p:bldP spid="44" grpId="0"/>
      <p:bldP spid="45" grpId="0"/>
      <p:bldP spid="46" grpId="0"/>
      <p:bldP spid="47" grpId="0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9" grpId="0"/>
      <p:bldP spid="60" grpId="0"/>
      <p:bldP spid="6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D4C0B42-E920-4D6B-81E7-2D06CC2235AE}"/>
              </a:ext>
            </a:extLst>
          </p:cNvPr>
          <p:cNvSpPr txBox="1"/>
          <p:nvPr/>
        </p:nvSpPr>
        <p:spPr>
          <a:xfrm>
            <a:off x="417253" y="506028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39</a:t>
            </a:r>
          </a:p>
        </p:txBody>
      </p:sp>
      <p:pic>
        <p:nvPicPr>
          <p:cNvPr id="12" name="Afbeelding 11">
            <a:extLst>
              <a:ext uri="{FF2B5EF4-FFF2-40B4-BE49-F238E27FC236}">
                <a16:creationId xmlns:a16="http://schemas.microsoft.com/office/drawing/2014/main" id="{E7309EE8-D151-46B6-9F52-099483C01E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7139" y="1174804"/>
            <a:ext cx="3925062" cy="792785"/>
          </a:xfrm>
          <a:prstGeom prst="rect">
            <a:avLst/>
          </a:prstGeom>
        </p:spPr>
      </p:pic>
      <p:pic>
        <p:nvPicPr>
          <p:cNvPr id="14" name="Afbeelding 13">
            <a:extLst>
              <a:ext uri="{FF2B5EF4-FFF2-40B4-BE49-F238E27FC236}">
                <a16:creationId xmlns:a16="http://schemas.microsoft.com/office/drawing/2014/main" id="{08824EC2-652E-4021-A1B6-BE3FC731B0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7186" y="3134126"/>
            <a:ext cx="4445813" cy="629564"/>
          </a:xfrm>
          <a:prstGeom prst="rect">
            <a:avLst/>
          </a:prstGeom>
        </p:spPr>
      </p:pic>
      <p:pic>
        <p:nvPicPr>
          <p:cNvPr id="16" name="Afbeelding 15">
            <a:extLst>
              <a:ext uri="{FF2B5EF4-FFF2-40B4-BE49-F238E27FC236}">
                <a16:creationId xmlns:a16="http://schemas.microsoft.com/office/drawing/2014/main" id="{6C58B106-1171-4A61-B696-D9C059D0F9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12597" y="506028"/>
            <a:ext cx="3598621" cy="3241091"/>
          </a:xfrm>
          <a:prstGeom prst="rect">
            <a:avLst/>
          </a:prstGeom>
        </p:spPr>
      </p:pic>
      <p:cxnSp>
        <p:nvCxnSpPr>
          <p:cNvPr id="22" name="Rechte verbindingslijn 21">
            <a:extLst>
              <a:ext uri="{FF2B5EF4-FFF2-40B4-BE49-F238E27FC236}">
                <a16:creationId xmlns:a16="http://schemas.microsoft.com/office/drawing/2014/main" id="{96A113DC-8E22-44BD-96B6-AA5090A25E92}"/>
              </a:ext>
            </a:extLst>
          </p:cNvPr>
          <p:cNvCxnSpPr>
            <a:cxnSpLocks/>
          </p:cNvCxnSpPr>
          <p:nvPr/>
        </p:nvCxnSpPr>
        <p:spPr>
          <a:xfrm flipV="1">
            <a:off x="10607706" y="2126573"/>
            <a:ext cx="0" cy="1380107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Rechte verbindingslijn 22">
            <a:extLst>
              <a:ext uri="{FF2B5EF4-FFF2-40B4-BE49-F238E27FC236}">
                <a16:creationId xmlns:a16="http://schemas.microsoft.com/office/drawing/2014/main" id="{6EE539E7-3CC1-4318-8D25-DE34C821E2D0}"/>
              </a:ext>
            </a:extLst>
          </p:cNvPr>
          <p:cNvCxnSpPr>
            <a:cxnSpLocks/>
          </p:cNvCxnSpPr>
          <p:nvPr/>
        </p:nvCxnSpPr>
        <p:spPr>
          <a:xfrm flipV="1">
            <a:off x="8813981" y="2206004"/>
            <a:ext cx="0" cy="1300676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95F34D6A-4A95-4D14-A3A1-43AF34E7C439}"/>
              </a:ext>
            </a:extLst>
          </p:cNvPr>
          <p:cNvCxnSpPr>
            <a:cxnSpLocks/>
          </p:cNvCxnSpPr>
          <p:nvPr/>
        </p:nvCxnSpPr>
        <p:spPr>
          <a:xfrm flipH="1">
            <a:off x="7920900" y="2165848"/>
            <a:ext cx="2669050" cy="0"/>
          </a:xfrm>
          <a:prstGeom prst="line">
            <a:avLst/>
          </a:prstGeom>
          <a:ln w="158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A230FDFE-A984-495F-B96A-EE683A980835}"/>
                  </a:ext>
                </a:extLst>
              </p:cNvPr>
              <p:cNvSpPr txBox="1"/>
              <p:nvPr/>
            </p:nvSpPr>
            <p:spPr>
              <a:xfrm>
                <a:off x="7665800" y="2913365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0" name="Tekstvak 29">
                <a:extLst>
                  <a:ext uri="{FF2B5EF4-FFF2-40B4-BE49-F238E27FC236}">
                    <a16:creationId xmlns:a16="http://schemas.microsoft.com/office/drawing/2014/main" id="{A230FDFE-A984-495F-B96A-EE683A9808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00" y="2913365"/>
                <a:ext cx="181140" cy="276999"/>
              </a:xfrm>
              <a:prstGeom prst="rect">
                <a:avLst/>
              </a:prstGeom>
              <a:blipFill>
                <a:blip r:embed="rId5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E902CD6-CFFB-40DD-AE9E-2A944A8465C9}"/>
                  </a:ext>
                </a:extLst>
              </p:cNvPr>
              <p:cNvSpPr txBox="1"/>
              <p:nvPr/>
            </p:nvSpPr>
            <p:spPr>
              <a:xfrm>
                <a:off x="7665801" y="2481750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1" name="Tekstvak 30">
                <a:extLst>
                  <a:ext uri="{FF2B5EF4-FFF2-40B4-BE49-F238E27FC236}">
                    <a16:creationId xmlns:a16="http://schemas.microsoft.com/office/drawing/2014/main" id="{6E902CD6-CFFB-40DD-AE9E-2A944A8465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01" y="2481750"/>
                <a:ext cx="181139" cy="276999"/>
              </a:xfrm>
              <a:prstGeom prst="rect">
                <a:avLst/>
              </a:prstGeom>
              <a:blipFill>
                <a:blip r:embed="rId6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615F6B58-0D1C-4788-BC83-B2DA9E2493A8}"/>
                  </a:ext>
                </a:extLst>
              </p:cNvPr>
              <p:cNvSpPr txBox="1"/>
              <p:nvPr/>
            </p:nvSpPr>
            <p:spPr>
              <a:xfrm>
                <a:off x="7665800" y="1571197"/>
                <a:ext cx="18114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2" name="Tekstvak 31">
                <a:extLst>
                  <a:ext uri="{FF2B5EF4-FFF2-40B4-BE49-F238E27FC236}">
                    <a16:creationId xmlns:a16="http://schemas.microsoft.com/office/drawing/2014/main" id="{615F6B58-0D1C-4788-BC83-B2DA9E2493A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00" y="1571197"/>
                <a:ext cx="181140" cy="276999"/>
              </a:xfrm>
              <a:prstGeom prst="rect">
                <a:avLst/>
              </a:prstGeom>
              <a:blipFill>
                <a:blip r:embed="rId7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5DD57BF5-AF1F-4400-8803-B01777A2E8F9}"/>
                  </a:ext>
                </a:extLst>
              </p:cNvPr>
              <p:cNvSpPr txBox="1"/>
              <p:nvPr/>
            </p:nvSpPr>
            <p:spPr>
              <a:xfrm>
                <a:off x="7665801" y="1988073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3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3" name="Tekstvak 32">
                <a:extLst>
                  <a:ext uri="{FF2B5EF4-FFF2-40B4-BE49-F238E27FC236}">
                    <a16:creationId xmlns:a16="http://schemas.microsoft.com/office/drawing/2014/main" id="{5DD57BF5-AF1F-4400-8803-B01777A2E8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01" y="1988073"/>
                <a:ext cx="181139" cy="276999"/>
              </a:xfrm>
              <a:prstGeom prst="rect">
                <a:avLst/>
              </a:prstGeom>
              <a:blipFill>
                <a:blip r:embed="rId8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B735D05F-5B5F-44E9-9322-991C0370A92C}"/>
                  </a:ext>
                </a:extLst>
              </p:cNvPr>
              <p:cNvSpPr txBox="1"/>
              <p:nvPr/>
            </p:nvSpPr>
            <p:spPr>
              <a:xfrm>
                <a:off x="7665801" y="1139582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5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B735D05F-5B5F-44E9-9322-991C0370A9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01" y="1139582"/>
                <a:ext cx="181139" cy="276999"/>
              </a:xfrm>
              <a:prstGeom prst="rect">
                <a:avLst/>
              </a:prstGeom>
              <a:blipFill>
                <a:blip r:embed="rId9"/>
                <a:stretch>
                  <a:fillRect l="-34483" r="-34483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6" name="Afbeelding 35">
            <a:extLst>
              <a:ext uri="{FF2B5EF4-FFF2-40B4-BE49-F238E27FC236}">
                <a16:creationId xmlns:a16="http://schemas.microsoft.com/office/drawing/2014/main" id="{38A0E225-CF2C-48A3-AE0A-802627D6ECF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62917" y="4255533"/>
            <a:ext cx="4497979" cy="1335618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D35B3C43-6CA1-4E65-B9B2-949FDD47FCD4}"/>
              </a:ext>
            </a:extLst>
          </p:cNvPr>
          <p:cNvSpPr txBox="1"/>
          <p:nvPr/>
        </p:nvSpPr>
        <p:spPr>
          <a:xfrm>
            <a:off x="880782" y="2265072"/>
            <a:ext cx="14857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Bijvoorbeeld: 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7113B521-DBB0-4023-B50A-A19CB83CFC33}"/>
                  </a:ext>
                </a:extLst>
              </p:cNvPr>
              <p:cNvSpPr txBox="1"/>
              <p:nvPr/>
            </p:nvSpPr>
            <p:spPr>
              <a:xfrm>
                <a:off x="2332323" y="2311238"/>
                <a:ext cx="5177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[2,6]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9" name="Tekstvak 8">
                <a:extLst>
                  <a:ext uri="{FF2B5EF4-FFF2-40B4-BE49-F238E27FC236}">
                    <a16:creationId xmlns:a16="http://schemas.microsoft.com/office/drawing/2014/main" id="{7113B521-DBB0-4023-B50A-A19CB83CFC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32323" y="2311238"/>
                <a:ext cx="517770" cy="276999"/>
              </a:xfrm>
              <a:prstGeom prst="rect">
                <a:avLst/>
              </a:prstGeom>
              <a:blipFill>
                <a:blip r:embed="rId11"/>
                <a:stretch>
                  <a:fillRect l="-16471" t="-2174" r="-16471" b="-369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kstvak 10">
            <a:extLst>
              <a:ext uri="{FF2B5EF4-FFF2-40B4-BE49-F238E27FC236}">
                <a16:creationId xmlns:a16="http://schemas.microsoft.com/office/drawing/2014/main" id="{C2456510-FC63-416D-8A38-11FC137112FD}"/>
              </a:ext>
            </a:extLst>
          </p:cNvPr>
          <p:cNvSpPr txBox="1"/>
          <p:nvPr/>
        </p:nvSpPr>
        <p:spPr>
          <a:xfrm>
            <a:off x="2869499" y="2265072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2542BA5-078A-48FF-8E48-50D86F1085EF}"/>
                  </a:ext>
                </a:extLst>
              </p:cNvPr>
              <p:cNvSpPr txBox="1"/>
              <p:nvPr/>
            </p:nvSpPr>
            <p:spPr>
              <a:xfrm>
                <a:off x="3299369" y="2311238"/>
                <a:ext cx="5177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[3,5]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9" name="Tekstvak 28">
                <a:extLst>
                  <a:ext uri="{FF2B5EF4-FFF2-40B4-BE49-F238E27FC236}">
                    <a16:creationId xmlns:a16="http://schemas.microsoft.com/office/drawing/2014/main" id="{22542BA5-078A-48FF-8E48-50D86F1085E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369" y="2311238"/>
                <a:ext cx="517770" cy="276999"/>
              </a:xfrm>
              <a:prstGeom prst="rect">
                <a:avLst/>
              </a:prstGeom>
              <a:blipFill>
                <a:blip r:embed="rId12"/>
                <a:stretch>
                  <a:fillRect l="-15294" t="-2174" r="-17647" b="-369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vaal 12">
            <a:extLst>
              <a:ext uri="{FF2B5EF4-FFF2-40B4-BE49-F238E27FC236}">
                <a16:creationId xmlns:a16="http://schemas.microsoft.com/office/drawing/2014/main" id="{E37C34AB-1540-4C8A-9AF8-B0148BB7EBDA}"/>
              </a:ext>
            </a:extLst>
          </p:cNvPr>
          <p:cNvSpPr/>
          <p:nvPr/>
        </p:nvSpPr>
        <p:spPr>
          <a:xfrm>
            <a:off x="10104302" y="1663547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5" name="Ovaal 34">
            <a:extLst>
              <a:ext uri="{FF2B5EF4-FFF2-40B4-BE49-F238E27FC236}">
                <a16:creationId xmlns:a16="http://schemas.microsoft.com/office/drawing/2014/main" id="{1A038985-AC91-48D0-9BB3-32C8E14E5515}"/>
              </a:ext>
            </a:extLst>
          </p:cNvPr>
          <p:cNvSpPr/>
          <p:nvPr/>
        </p:nvSpPr>
        <p:spPr>
          <a:xfrm>
            <a:off x="9194105" y="3008255"/>
            <a:ext cx="108000" cy="108000"/>
          </a:xfrm>
          <a:prstGeom prst="ellipse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1" name="Rechte verbindingslijn 20">
            <a:extLst>
              <a:ext uri="{FF2B5EF4-FFF2-40B4-BE49-F238E27FC236}">
                <a16:creationId xmlns:a16="http://schemas.microsoft.com/office/drawing/2014/main" id="{44618E52-956A-4B86-94F8-AE746A739F88}"/>
              </a:ext>
            </a:extLst>
          </p:cNvPr>
          <p:cNvCxnSpPr>
            <a:cxnSpLocks/>
          </p:cNvCxnSpPr>
          <p:nvPr/>
        </p:nvCxnSpPr>
        <p:spPr>
          <a:xfrm flipV="1">
            <a:off x="8632841" y="978270"/>
            <a:ext cx="1996834" cy="299105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vak 36">
            <a:extLst>
              <a:ext uri="{FF2B5EF4-FFF2-40B4-BE49-F238E27FC236}">
                <a16:creationId xmlns:a16="http://schemas.microsoft.com/office/drawing/2014/main" id="{135DBB05-BAE1-430A-94F7-788EBF02AAE9}"/>
              </a:ext>
            </a:extLst>
          </p:cNvPr>
          <p:cNvSpPr txBox="1"/>
          <p:nvPr/>
        </p:nvSpPr>
        <p:spPr>
          <a:xfrm>
            <a:off x="917063" y="3969328"/>
            <a:ext cx="33482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Kies een willekeurig (roosterpunt)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08D04639-7BA8-4BA0-8B62-6DAF07176758}"/>
                  </a:ext>
                </a:extLst>
              </p:cNvPr>
              <p:cNvSpPr txBox="1"/>
              <p:nvPr/>
            </p:nvSpPr>
            <p:spPr>
              <a:xfrm>
                <a:off x="880782" y="4359632"/>
                <a:ext cx="608788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nl-NL" dirty="0"/>
                  <a:t> naar rechts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1,5</m:t>
                    </m:r>
                  </m:oMath>
                </a14:m>
                <a:r>
                  <a:rPr lang="nl-NL" dirty="0"/>
                  <a:t> omhoog is ook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2</m:t>
                    </m:r>
                  </m:oMath>
                </a14:m>
                <a:r>
                  <a:rPr lang="nl-NL" dirty="0"/>
                  <a:t> naar rechts en </a:t>
                </a:r>
                <a14:m>
                  <m:oMath xmlns:m="http://schemas.openxmlformats.org/officeDocument/2006/math">
                    <m:r>
                      <a:rPr lang="nl-NL" b="0" i="1" smtClean="0">
                        <a:latin typeface="Cambria Math" panose="02040503050406030204" pitchFamily="18" charset="0"/>
                      </a:rPr>
                      <m:t>3</m:t>
                    </m:r>
                  </m:oMath>
                </a14:m>
                <a:r>
                  <a:rPr lang="nl-NL" dirty="0"/>
                  <a:t> omhoog</a:t>
                </a:r>
              </a:p>
            </p:txBody>
          </p:sp>
        </mc:Choice>
        <mc:Fallback>
          <p:sp>
            <p:nvSpPr>
              <p:cNvPr id="38" name="Tekstvak 37">
                <a:extLst>
                  <a:ext uri="{FF2B5EF4-FFF2-40B4-BE49-F238E27FC236}">
                    <a16:creationId xmlns:a16="http://schemas.microsoft.com/office/drawing/2014/main" id="{08D04639-7BA8-4BA0-8B62-6DAF0717675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0782" y="4359632"/>
                <a:ext cx="6087885" cy="369332"/>
              </a:xfrm>
              <a:prstGeom prst="rect">
                <a:avLst/>
              </a:prstGeom>
              <a:blipFill>
                <a:blip r:embed="rId13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9" name="Tekstvak 38">
            <a:extLst>
              <a:ext uri="{FF2B5EF4-FFF2-40B4-BE49-F238E27FC236}">
                <a16:creationId xmlns:a16="http://schemas.microsoft.com/office/drawing/2014/main" id="{09B011E0-BC03-4E4F-909E-179F1FCDE80F}"/>
              </a:ext>
            </a:extLst>
          </p:cNvPr>
          <p:cNvSpPr txBox="1"/>
          <p:nvPr/>
        </p:nvSpPr>
        <p:spPr>
          <a:xfrm>
            <a:off x="917063" y="4749936"/>
            <a:ext cx="44559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Verschuif de lijn tot je een (mooi) interval ziet</a:t>
            </a:r>
          </a:p>
        </p:txBody>
      </p:sp>
      <p:sp>
        <p:nvSpPr>
          <p:cNvPr id="40" name="Tekstvak 39">
            <a:extLst>
              <a:ext uri="{FF2B5EF4-FFF2-40B4-BE49-F238E27FC236}">
                <a16:creationId xmlns:a16="http://schemas.microsoft.com/office/drawing/2014/main" id="{0BD95A40-1118-40BC-8B56-C02F55174D64}"/>
              </a:ext>
            </a:extLst>
          </p:cNvPr>
          <p:cNvSpPr txBox="1"/>
          <p:nvPr/>
        </p:nvSpPr>
        <p:spPr>
          <a:xfrm>
            <a:off x="933680" y="5406485"/>
            <a:ext cx="14328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Bijvoorbeeld: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D271C0A9-63E9-48A9-A40C-B0A9820EFD0D}"/>
                  </a:ext>
                </a:extLst>
              </p:cNvPr>
              <p:cNvSpPr txBox="1"/>
              <p:nvPr/>
            </p:nvSpPr>
            <p:spPr>
              <a:xfrm>
                <a:off x="2430785" y="5452651"/>
                <a:ext cx="5177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[2,4]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D271C0A9-63E9-48A9-A40C-B0A9820EFD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30785" y="5452651"/>
                <a:ext cx="517770" cy="276999"/>
              </a:xfrm>
              <a:prstGeom prst="rect">
                <a:avLst/>
              </a:prstGeom>
              <a:blipFill>
                <a:blip r:embed="rId14"/>
                <a:stretch>
                  <a:fillRect l="-16471" t="-2174" r="-16471" b="-369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8" name="Tekstvak 47">
            <a:extLst>
              <a:ext uri="{FF2B5EF4-FFF2-40B4-BE49-F238E27FC236}">
                <a16:creationId xmlns:a16="http://schemas.microsoft.com/office/drawing/2014/main" id="{60207A83-4D1B-4B3C-97A5-08FFD628B54D}"/>
              </a:ext>
            </a:extLst>
          </p:cNvPr>
          <p:cNvSpPr txBox="1"/>
          <p:nvPr/>
        </p:nvSpPr>
        <p:spPr>
          <a:xfrm>
            <a:off x="2975727" y="540648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60E60319-8187-4477-80ED-0C057C93D3BE}"/>
                  </a:ext>
                </a:extLst>
              </p:cNvPr>
              <p:cNvSpPr txBox="1"/>
              <p:nvPr/>
            </p:nvSpPr>
            <p:spPr>
              <a:xfrm>
                <a:off x="3388118" y="5452651"/>
                <a:ext cx="5177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[0,2]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9" name="Tekstvak 48">
                <a:extLst>
                  <a:ext uri="{FF2B5EF4-FFF2-40B4-BE49-F238E27FC236}">
                    <a16:creationId xmlns:a16="http://schemas.microsoft.com/office/drawing/2014/main" id="{60E60319-8187-4477-80ED-0C057C93D3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88118" y="5452651"/>
                <a:ext cx="517770" cy="276999"/>
              </a:xfrm>
              <a:prstGeom prst="rect">
                <a:avLst/>
              </a:prstGeom>
              <a:blipFill>
                <a:blip r:embed="rId15"/>
                <a:stretch>
                  <a:fillRect l="-16471" t="-2174" r="-16471" b="-369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2" name="Tekstvak 51">
            <a:extLst>
              <a:ext uri="{FF2B5EF4-FFF2-40B4-BE49-F238E27FC236}">
                <a16:creationId xmlns:a16="http://schemas.microsoft.com/office/drawing/2014/main" id="{E904C711-5044-4774-9283-B0DB6BB97FE2}"/>
              </a:ext>
            </a:extLst>
          </p:cNvPr>
          <p:cNvSpPr txBox="1"/>
          <p:nvPr/>
        </p:nvSpPr>
        <p:spPr>
          <a:xfrm>
            <a:off x="3888326" y="5406485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of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45FF9936-914E-4711-ABB3-EA70AC076D3A}"/>
                  </a:ext>
                </a:extLst>
              </p:cNvPr>
              <p:cNvSpPr txBox="1"/>
              <p:nvPr/>
            </p:nvSpPr>
            <p:spPr>
              <a:xfrm>
                <a:off x="4300717" y="5452651"/>
                <a:ext cx="5177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[0,4]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3" name="Tekstvak 52">
                <a:extLst>
                  <a:ext uri="{FF2B5EF4-FFF2-40B4-BE49-F238E27FC236}">
                    <a16:creationId xmlns:a16="http://schemas.microsoft.com/office/drawing/2014/main" id="{45FF9936-914E-4711-ABB3-EA70AC076D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00717" y="5452651"/>
                <a:ext cx="517770" cy="276999"/>
              </a:xfrm>
              <a:prstGeom prst="rect">
                <a:avLst/>
              </a:prstGeom>
              <a:blipFill>
                <a:blip r:embed="rId16"/>
                <a:stretch>
                  <a:fillRect l="-15294" t="-2174" r="-17647" b="-3695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8FB02436-B5E7-49BD-912A-FEF96AC632FF}"/>
                  </a:ext>
                </a:extLst>
              </p:cNvPr>
              <p:cNvSpPr txBox="1"/>
              <p:nvPr/>
            </p:nvSpPr>
            <p:spPr>
              <a:xfrm>
                <a:off x="7665800" y="3370018"/>
                <a:ext cx="18113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54" name="Tekstvak 53">
                <a:extLst>
                  <a:ext uri="{FF2B5EF4-FFF2-40B4-BE49-F238E27FC236}">
                    <a16:creationId xmlns:a16="http://schemas.microsoft.com/office/drawing/2014/main" id="{8FB02436-B5E7-49BD-912A-FEF96AC632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5800" y="3370018"/>
                <a:ext cx="181139" cy="276999"/>
              </a:xfrm>
              <a:prstGeom prst="rect">
                <a:avLst/>
              </a:prstGeom>
              <a:blipFill>
                <a:blip r:embed="rId17"/>
                <a:stretch>
                  <a:fillRect l="-34483" r="-31034" b="-6667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037585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95833E-6 1.85185E-6 L -0.06705 -0.0463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59" y="-231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9" grpId="0"/>
      <p:bldP spid="11" grpId="0"/>
      <p:bldP spid="29" grpId="0"/>
      <p:bldP spid="13" grpId="0" animBg="1"/>
      <p:bldP spid="35" grpId="0" animBg="1"/>
      <p:bldP spid="37" grpId="0"/>
      <p:bldP spid="38" grpId="0"/>
      <p:bldP spid="39" grpId="0"/>
      <p:bldP spid="40" grpId="0"/>
      <p:bldP spid="47" grpId="0"/>
      <p:bldP spid="48" grpId="0"/>
      <p:bldP spid="49" grpId="0"/>
      <p:bldP spid="52" grpId="0"/>
      <p:bldP spid="53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58</TotalTime>
  <Words>112</Words>
  <Application>Microsoft Office PowerPoint</Application>
  <PresentationFormat>Breedbeeld</PresentationFormat>
  <Paragraphs>43</Paragraphs>
  <Slides>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Thema1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10</cp:revision>
  <dcterms:created xsi:type="dcterms:W3CDTF">2019-09-06T11:54:30Z</dcterms:created>
  <dcterms:modified xsi:type="dcterms:W3CDTF">2019-09-06T12:53:21Z</dcterms:modified>
</cp:coreProperties>
</file>