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8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9CE7-DBBB-430A-BF03-9ED777AA69F1}" type="datetimeFigureOut">
              <a:rPr lang="nl-NL" smtClean="0"/>
              <a:t>3-9-2019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667E-4214-446A-BADB-246AD8A12E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722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9CE7-DBBB-430A-BF03-9ED777AA69F1}" type="datetimeFigureOut">
              <a:rPr lang="nl-NL" smtClean="0"/>
              <a:t>3-9-2019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667E-4214-446A-BADB-246AD8A12E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8895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9CE7-DBBB-430A-BF03-9ED777AA69F1}" type="datetimeFigureOut">
              <a:rPr lang="nl-NL" smtClean="0"/>
              <a:t>3-9-2019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667E-4214-446A-BADB-246AD8A12E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5591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9CE7-DBBB-430A-BF03-9ED777AA69F1}" type="datetimeFigureOut">
              <a:rPr lang="nl-NL" smtClean="0"/>
              <a:t>3-9-2019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667E-4214-446A-BADB-246AD8A12E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2895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9CE7-DBBB-430A-BF03-9ED777AA69F1}" type="datetimeFigureOut">
              <a:rPr lang="nl-NL" smtClean="0"/>
              <a:t>3-9-2019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667E-4214-446A-BADB-246AD8A12E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1424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9CE7-DBBB-430A-BF03-9ED777AA69F1}" type="datetimeFigureOut">
              <a:rPr lang="nl-NL" smtClean="0"/>
              <a:t>3-9-2019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667E-4214-446A-BADB-246AD8A12E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7557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9CE7-DBBB-430A-BF03-9ED777AA69F1}" type="datetimeFigureOut">
              <a:rPr lang="nl-NL" smtClean="0"/>
              <a:t>3-9-2019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667E-4214-446A-BADB-246AD8A12E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7008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9CE7-DBBB-430A-BF03-9ED777AA69F1}" type="datetimeFigureOut">
              <a:rPr lang="nl-NL" smtClean="0"/>
              <a:t>3-9-2019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667E-4214-446A-BADB-246AD8A12E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4970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9CE7-DBBB-430A-BF03-9ED777AA69F1}" type="datetimeFigureOut">
              <a:rPr lang="nl-NL" smtClean="0"/>
              <a:t>3-9-2019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667E-4214-446A-BADB-246AD8A12E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8636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9CE7-DBBB-430A-BF03-9ED777AA69F1}" type="datetimeFigureOut">
              <a:rPr lang="nl-NL" smtClean="0"/>
              <a:t>3-9-2019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667E-4214-446A-BADB-246AD8A12E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0358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9CE7-DBBB-430A-BF03-9ED777AA69F1}" type="datetimeFigureOut">
              <a:rPr lang="nl-NL" smtClean="0"/>
              <a:t>3-9-2019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667E-4214-446A-BADB-246AD8A12E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2574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39CE7-DBBB-430A-BF03-9ED777AA69F1}" type="datetimeFigureOut">
              <a:rPr lang="nl-NL" smtClean="0"/>
              <a:t>3-9-2019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D667E-4214-446A-BADB-246AD8A12E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2948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9.jp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18" Type="http://schemas.openxmlformats.org/officeDocument/2006/relationships/image" Target="../media/image33.png"/><Relationship Id="rId3" Type="http://schemas.openxmlformats.org/officeDocument/2006/relationships/image" Target="../media/image10.jpg"/><Relationship Id="rId21" Type="http://schemas.openxmlformats.org/officeDocument/2006/relationships/image" Target="../media/image36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17" Type="http://schemas.openxmlformats.org/officeDocument/2006/relationships/image" Target="../media/image32.png"/><Relationship Id="rId2" Type="http://schemas.openxmlformats.org/officeDocument/2006/relationships/image" Target="../media/image1.jpg"/><Relationship Id="rId16" Type="http://schemas.openxmlformats.org/officeDocument/2006/relationships/image" Target="../media/image18.png"/><Relationship Id="rId20" Type="http://schemas.openxmlformats.org/officeDocument/2006/relationships/image" Target="../media/image3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19" Type="http://schemas.openxmlformats.org/officeDocument/2006/relationships/image" Target="../media/image34.png"/><Relationship Id="rId4" Type="http://schemas.openxmlformats.org/officeDocument/2006/relationships/image" Target="../media/image11.jp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19.jpg"/><Relationship Id="rId7" Type="http://schemas.openxmlformats.org/officeDocument/2006/relationships/image" Target="../media/image3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0.png"/><Relationship Id="rId5" Type="http://schemas.openxmlformats.org/officeDocument/2006/relationships/image" Target="../media/image31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3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13" Type="http://schemas.openxmlformats.org/officeDocument/2006/relationships/image" Target="../media/image55.png"/><Relationship Id="rId18" Type="http://schemas.openxmlformats.org/officeDocument/2006/relationships/image" Target="../media/image60.png"/><Relationship Id="rId26" Type="http://schemas.openxmlformats.org/officeDocument/2006/relationships/image" Target="../media/image68.png"/><Relationship Id="rId3" Type="http://schemas.openxmlformats.org/officeDocument/2006/relationships/image" Target="../media/image40.jpg"/><Relationship Id="rId21" Type="http://schemas.openxmlformats.org/officeDocument/2006/relationships/image" Target="../media/image63.png"/><Relationship Id="rId34" Type="http://schemas.openxmlformats.org/officeDocument/2006/relationships/image" Target="../media/image73.jpg"/><Relationship Id="rId7" Type="http://schemas.openxmlformats.org/officeDocument/2006/relationships/image" Target="../media/image49.png"/><Relationship Id="rId12" Type="http://schemas.openxmlformats.org/officeDocument/2006/relationships/image" Target="../media/image54.png"/><Relationship Id="rId17" Type="http://schemas.openxmlformats.org/officeDocument/2006/relationships/image" Target="../media/image59.png"/><Relationship Id="rId25" Type="http://schemas.openxmlformats.org/officeDocument/2006/relationships/image" Target="../media/image67.png"/><Relationship Id="rId33" Type="http://schemas.openxmlformats.org/officeDocument/2006/relationships/image" Target="../media/image72.png"/><Relationship Id="rId2" Type="http://schemas.openxmlformats.org/officeDocument/2006/relationships/image" Target="../media/image1.jpg"/><Relationship Id="rId16" Type="http://schemas.openxmlformats.org/officeDocument/2006/relationships/image" Target="../media/image41.png"/><Relationship Id="rId20" Type="http://schemas.openxmlformats.org/officeDocument/2006/relationships/image" Target="../media/image62.png"/><Relationship Id="rId29" Type="http://schemas.openxmlformats.org/officeDocument/2006/relationships/image" Target="../media/image7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8.png"/><Relationship Id="rId11" Type="http://schemas.openxmlformats.org/officeDocument/2006/relationships/image" Target="../media/image53.png"/><Relationship Id="rId24" Type="http://schemas.openxmlformats.org/officeDocument/2006/relationships/image" Target="../media/image66.png"/><Relationship Id="rId32" Type="http://schemas.openxmlformats.org/officeDocument/2006/relationships/image" Target="../media/image58.png"/><Relationship Id="rId5" Type="http://schemas.openxmlformats.org/officeDocument/2006/relationships/image" Target="../media/image47.png"/><Relationship Id="rId15" Type="http://schemas.openxmlformats.org/officeDocument/2006/relationships/image" Target="../media/image57.png"/><Relationship Id="rId23" Type="http://schemas.openxmlformats.org/officeDocument/2006/relationships/image" Target="../media/image65.png"/><Relationship Id="rId28" Type="http://schemas.openxmlformats.org/officeDocument/2006/relationships/image" Target="../media/image70.png"/><Relationship Id="rId10" Type="http://schemas.openxmlformats.org/officeDocument/2006/relationships/image" Target="../media/image52.png"/><Relationship Id="rId19" Type="http://schemas.openxmlformats.org/officeDocument/2006/relationships/image" Target="../media/image61.png"/><Relationship Id="rId31" Type="http://schemas.openxmlformats.org/officeDocument/2006/relationships/image" Target="../media/image45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Relationship Id="rId14" Type="http://schemas.openxmlformats.org/officeDocument/2006/relationships/image" Target="../media/image56.png"/><Relationship Id="rId22" Type="http://schemas.openxmlformats.org/officeDocument/2006/relationships/image" Target="../media/image64.png"/><Relationship Id="rId27" Type="http://schemas.openxmlformats.org/officeDocument/2006/relationships/image" Target="../media/image69.png"/><Relationship Id="rId30" Type="http://schemas.openxmlformats.org/officeDocument/2006/relationships/image" Target="../media/image4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466" y="628947"/>
            <a:ext cx="6124651" cy="81610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58" y="1671657"/>
            <a:ext cx="2642616" cy="25648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58" y="3927324"/>
            <a:ext cx="5689397" cy="248717"/>
          </a:xfrm>
          <a:prstGeom prst="rect">
            <a:avLst/>
          </a:prstGeom>
        </p:spPr>
      </p:pic>
      <p:sp>
        <p:nvSpPr>
          <p:cNvPr id="12" name="Tekstvak 11"/>
          <p:cNvSpPr txBox="1"/>
          <p:nvPr/>
        </p:nvSpPr>
        <p:spPr>
          <a:xfrm>
            <a:off x="464697" y="659566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32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315A3D04-50BF-4564-ADBC-13EA06A154FE}"/>
              </a:ext>
            </a:extLst>
          </p:cNvPr>
          <p:cNvSpPr txBox="1"/>
          <p:nvPr/>
        </p:nvSpPr>
        <p:spPr>
          <a:xfrm>
            <a:off x="967666" y="2098673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4C84BAB9-E0BB-4FA9-91E0-C21BA58123D0}"/>
                  </a:ext>
                </a:extLst>
              </p:cNvPr>
              <p:cNvSpPr txBox="1"/>
              <p:nvPr/>
            </p:nvSpPr>
            <p:spPr>
              <a:xfrm>
                <a:off x="1944209" y="2125307"/>
                <a:ext cx="19615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=480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−40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4C84BAB9-E0BB-4FA9-91E0-C21BA58123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209" y="2125307"/>
                <a:ext cx="1961563" cy="276999"/>
              </a:xfrm>
              <a:prstGeom prst="rect">
                <a:avLst/>
              </a:prstGeom>
              <a:blipFill>
                <a:blip r:embed="rId5"/>
                <a:stretch>
                  <a:fillRect l="-2484" t="-4444" r="-621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Afbeelding 7">
            <a:extLst>
              <a:ext uri="{FF2B5EF4-FFF2-40B4-BE49-F238E27FC236}">
                <a16:creationId xmlns:a16="http://schemas.microsoft.com/office/drawing/2014/main" id="{AE8F5269-1983-495D-B9E0-CA6C894D5E7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1203" y="628947"/>
            <a:ext cx="3086100" cy="23241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E6D29534-27BB-48BE-8E3F-77A3132A4A7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1203" y="637011"/>
            <a:ext cx="3086100" cy="2324100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C006E10E-B667-4FC7-A015-DC7405307F6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1203" y="645075"/>
            <a:ext cx="3086100" cy="2324100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41C6D36B-066E-4999-B267-DA3B90C506D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164" y="2125307"/>
            <a:ext cx="2533650" cy="15621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C1595EE6-596A-4D38-8D09-CB5B3FF39CB4}"/>
                  </a:ext>
                </a:extLst>
              </p:cNvPr>
              <p:cNvSpPr txBox="1"/>
              <p:nvPr/>
            </p:nvSpPr>
            <p:spPr>
              <a:xfrm>
                <a:off x="4617681" y="1821674"/>
                <a:ext cx="2268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C1595EE6-596A-4D38-8D09-CB5B3FF39C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7681" y="1821674"/>
                <a:ext cx="226857" cy="276999"/>
              </a:xfrm>
              <a:prstGeom prst="rect">
                <a:avLst/>
              </a:prstGeom>
              <a:blipFill>
                <a:blip r:embed="rId10"/>
                <a:stretch>
                  <a:fillRect l="-23684" r="-2105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686F597-3C59-40EA-B9EE-8415B0400ACD}"/>
                  </a:ext>
                </a:extLst>
              </p:cNvPr>
              <p:cNvSpPr txBox="1"/>
              <p:nvPr/>
            </p:nvSpPr>
            <p:spPr>
              <a:xfrm>
                <a:off x="7308570" y="3548907"/>
                <a:ext cx="1499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C686F597-3C59-40EA-B9EE-8415B0400A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570" y="3548907"/>
                <a:ext cx="149913" cy="276999"/>
              </a:xfrm>
              <a:prstGeom prst="rect">
                <a:avLst/>
              </a:prstGeom>
              <a:blipFill>
                <a:blip r:embed="rId11"/>
                <a:stretch>
                  <a:fillRect l="-36000" r="-24000" b="-434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kstvak 17">
            <a:extLst>
              <a:ext uri="{FF2B5EF4-FFF2-40B4-BE49-F238E27FC236}">
                <a16:creationId xmlns:a16="http://schemas.microsoft.com/office/drawing/2014/main" id="{1BF176AC-C1E7-4451-B21A-EFAC11DE5A89}"/>
              </a:ext>
            </a:extLst>
          </p:cNvPr>
          <p:cNvSpPr txBox="1"/>
          <p:nvPr/>
        </p:nvSpPr>
        <p:spPr>
          <a:xfrm>
            <a:off x="950628" y="3114303"/>
            <a:ext cx="853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Schets: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ACDB5E9E-8A9A-4810-ACE7-F1A3188CEB29}"/>
              </a:ext>
            </a:extLst>
          </p:cNvPr>
          <p:cNvSpPr txBox="1"/>
          <p:nvPr/>
        </p:nvSpPr>
        <p:spPr>
          <a:xfrm>
            <a:off x="1051973" y="4363430"/>
            <a:ext cx="212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toenemend stijgend,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887E0317-1DDE-4C03-98D1-2106A526AD64}"/>
              </a:ext>
            </a:extLst>
          </p:cNvPr>
          <p:cNvSpPr txBox="1"/>
          <p:nvPr/>
        </p:nvSpPr>
        <p:spPr>
          <a:xfrm>
            <a:off x="3089429" y="4363430"/>
            <a:ext cx="1935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afnemend stijgend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89BC556F-8761-4003-BEB7-D0F6C08E09A3}"/>
              </a:ext>
            </a:extLst>
          </p:cNvPr>
          <p:cNvSpPr txBox="1"/>
          <p:nvPr/>
        </p:nvSpPr>
        <p:spPr>
          <a:xfrm>
            <a:off x="4936836" y="4363430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en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D671C9E6-9F54-4B7F-A125-C0E6D57454DC}"/>
              </a:ext>
            </a:extLst>
          </p:cNvPr>
          <p:cNvSpPr txBox="1"/>
          <p:nvPr/>
        </p:nvSpPr>
        <p:spPr>
          <a:xfrm>
            <a:off x="5309249" y="4363430"/>
            <a:ext cx="1974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toenemend dalend</a:t>
            </a:r>
          </a:p>
        </p:txBody>
      </p:sp>
      <p:pic>
        <p:nvPicPr>
          <p:cNvPr id="23" name="Afbeelding 22">
            <a:extLst>
              <a:ext uri="{FF2B5EF4-FFF2-40B4-BE49-F238E27FC236}">
                <a16:creationId xmlns:a16="http://schemas.microsoft.com/office/drawing/2014/main" id="{AEF1E2CC-1D40-41AE-8640-F880AFB9526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58" y="5029355"/>
            <a:ext cx="5440680" cy="24094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167F88D2-F439-4CFA-BF2C-A30C3B7CCD95}"/>
                  </a:ext>
                </a:extLst>
              </p:cNvPr>
              <p:cNvSpPr txBox="1"/>
              <p:nvPr/>
            </p:nvSpPr>
            <p:spPr>
              <a:xfrm>
                <a:off x="1077503" y="5496860"/>
                <a:ext cx="8041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12:50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167F88D2-F439-4CFA-BF2C-A30C3B7CCD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503" y="5496860"/>
                <a:ext cx="804131" cy="276999"/>
              </a:xfrm>
              <a:prstGeom prst="rect">
                <a:avLst/>
              </a:prstGeom>
              <a:blipFill>
                <a:blip r:embed="rId13"/>
                <a:stretch>
                  <a:fillRect l="-6818" r="-681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Rechte verbindingslijn met pijl 25">
            <a:extLst>
              <a:ext uri="{FF2B5EF4-FFF2-40B4-BE49-F238E27FC236}">
                <a16:creationId xmlns:a16="http://schemas.microsoft.com/office/drawing/2014/main" id="{C1B0F7CA-66DF-436B-915B-1A8A3D2C98A8}"/>
              </a:ext>
            </a:extLst>
          </p:cNvPr>
          <p:cNvCxnSpPr/>
          <p:nvPr/>
        </p:nvCxnSpPr>
        <p:spPr>
          <a:xfrm>
            <a:off x="1991947" y="5635359"/>
            <a:ext cx="40028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305A227D-E1CB-46F6-BD3F-2AF255794BBF}"/>
                  </a:ext>
                </a:extLst>
              </p:cNvPr>
              <p:cNvSpPr txBox="1"/>
              <p:nvPr/>
            </p:nvSpPr>
            <p:spPr>
              <a:xfrm>
                <a:off x="2621697" y="5352486"/>
                <a:ext cx="1111715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=3+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305A227D-E1CB-46F6-BD3F-2AF255794B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1697" y="5352486"/>
                <a:ext cx="1111715" cy="52418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7F66ED41-B7AA-487C-BE0C-F61E11F15306}"/>
                  </a:ext>
                </a:extLst>
              </p:cNvPr>
              <p:cNvSpPr txBox="1"/>
              <p:nvPr/>
            </p:nvSpPr>
            <p:spPr>
              <a:xfrm>
                <a:off x="3745804" y="5476077"/>
                <a:ext cx="11910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=3,8333…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7F66ED41-B7AA-487C-BE0C-F61E11F153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5804" y="5476077"/>
                <a:ext cx="1191032" cy="276999"/>
              </a:xfrm>
              <a:prstGeom prst="rect">
                <a:avLst/>
              </a:prstGeom>
              <a:blipFill>
                <a:blip r:embed="rId15"/>
                <a:stretch>
                  <a:fillRect l="-153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380D60F7-A961-4DCD-96E1-D0E847B96DD5}"/>
                  </a:ext>
                </a:extLst>
              </p:cNvPr>
              <p:cNvSpPr txBox="1"/>
              <p:nvPr/>
            </p:nvSpPr>
            <p:spPr>
              <a:xfrm>
                <a:off x="2591325" y="6123613"/>
                <a:ext cx="27179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3,8333…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=4800,18…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380D60F7-A961-4DCD-96E1-D0E847B96D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325" y="6123613"/>
                <a:ext cx="2717924" cy="276999"/>
              </a:xfrm>
              <a:prstGeom prst="rect">
                <a:avLst/>
              </a:prstGeom>
              <a:blipFill>
                <a:blip r:embed="rId16"/>
                <a:stretch>
                  <a:fillRect l="-1570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Rechte verbindingslijn 30">
            <a:extLst>
              <a:ext uri="{FF2B5EF4-FFF2-40B4-BE49-F238E27FC236}">
                <a16:creationId xmlns:a16="http://schemas.microsoft.com/office/drawing/2014/main" id="{76854072-4EB6-417A-A3C0-85E1E1F4F12F}"/>
              </a:ext>
            </a:extLst>
          </p:cNvPr>
          <p:cNvCxnSpPr/>
          <p:nvPr/>
        </p:nvCxnSpPr>
        <p:spPr>
          <a:xfrm>
            <a:off x="6453555" y="5008307"/>
            <a:ext cx="0" cy="151323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D71C96F8-6002-4F5D-BF9D-9717CE3A8D6D}"/>
                  </a:ext>
                </a:extLst>
              </p:cNvPr>
              <p:cNvSpPr txBox="1"/>
              <p:nvPr/>
            </p:nvSpPr>
            <p:spPr>
              <a:xfrm>
                <a:off x="6731972" y="5580256"/>
                <a:ext cx="47764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Om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𝟏𝟐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𝟓𝟎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𝒖</m:t>
                    </m:r>
                  </m:oMath>
                </a14:m>
                <a:r>
                  <a:rPr lang="nl-NL" b="1" dirty="0"/>
                  <a:t> waren er 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𝟒𝟖𝟎𝟎</m:t>
                    </m:r>
                  </m:oMath>
                </a14:m>
                <a:r>
                  <a:rPr lang="nl-NL" b="1" dirty="0"/>
                  <a:t> personen</a:t>
                </a:r>
              </a:p>
            </p:txBody>
          </p:sp>
        </mc:Choice>
        <mc:Fallback xmlns="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D71C96F8-6002-4F5D-BF9D-9717CE3A8D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972" y="5580256"/>
                <a:ext cx="4776436" cy="369332"/>
              </a:xfrm>
              <a:prstGeom prst="rect">
                <a:avLst/>
              </a:prstGeom>
              <a:blipFill>
                <a:blip r:embed="rId17"/>
                <a:stretch>
                  <a:fillRect l="-1020" t="-8197" r="-383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kstvak 32">
            <a:extLst>
              <a:ext uri="{FF2B5EF4-FFF2-40B4-BE49-F238E27FC236}">
                <a16:creationId xmlns:a16="http://schemas.microsoft.com/office/drawing/2014/main" id="{DF6B7862-9E35-478E-BA4E-24E86A17A055}"/>
              </a:ext>
            </a:extLst>
          </p:cNvPr>
          <p:cNvSpPr txBox="1"/>
          <p:nvPr/>
        </p:nvSpPr>
        <p:spPr>
          <a:xfrm>
            <a:off x="950628" y="2596675"/>
            <a:ext cx="899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Venster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3A14840B-033D-42F6-995C-689B02836A97}"/>
                  </a:ext>
                </a:extLst>
              </p:cNvPr>
              <p:cNvSpPr txBox="1"/>
              <p:nvPr/>
            </p:nvSpPr>
            <p:spPr>
              <a:xfrm>
                <a:off x="1944209" y="2649251"/>
                <a:ext cx="17555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0,12</m:t>
                          </m:r>
                        </m:e>
                      </m:d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[0,12000]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3A14840B-033D-42F6-995C-689B02836A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209" y="2649251"/>
                <a:ext cx="1755545" cy="276999"/>
              </a:xfrm>
              <a:prstGeom prst="rect">
                <a:avLst/>
              </a:prstGeom>
              <a:blipFill>
                <a:blip r:embed="rId18"/>
                <a:stretch>
                  <a:fillRect t="-4444" r="-4167" b="-37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F1A723BC-9314-4501-872C-73B5C98453F2}"/>
              </a:ext>
            </a:extLst>
          </p:cNvPr>
          <p:cNvCxnSpPr/>
          <p:nvPr/>
        </p:nvCxnSpPr>
        <p:spPr>
          <a:xfrm>
            <a:off x="3320143" y="1445049"/>
            <a:ext cx="161669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hthoek 36">
            <a:extLst>
              <a:ext uri="{FF2B5EF4-FFF2-40B4-BE49-F238E27FC236}">
                <a16:creationId xmlns:a16="http://schemas.microsoft.com/office/drawing/2014/main" id="{C6BA920A-7ECA-48E1-8E36-EA4FB92E71D6}"/>
              </a:ext>
            </a:extLst>
          </p:cNvPr>
          <p:cNvSpPr/>
          <p:nvPr/>
        </p:nvSpPr>
        <p:spPr>
          <a:xfrm>
            <a:off x="3406774" y="5352486"/>
            <a:ext cx="339027" cy="5971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113724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7" grpId="0"/>
      <p:bldP spid="28" grpId="0"/>
      <p:bldP spid="29" grpId="0"/>
      <p:bldP spid="32" grpId="0"/>
      <p:bldP spid="33" grpId="0"/>
      <p:bldP spid="34" grpId="0"/>
      <p:bldP spid="37" grpId="0" animBg="1"/>
      <p:bldP spid="3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466" y="628947"/>
            <a:ext cx="6124651" cy="81610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593" y="1612775"/>
            <a:ext cx="5401818" cy="53629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576" y="4121738"/>
            <a:ext cx="5945886" cy="505206"/>
          </a:xfrm>
          <a:prstGeom prst="rect">
            <a:avLst/>
          </a:prstGeom>
        </p:spPr>
      </p:pic>
      <p:sp>
        <p:nvSpPr>
          <p:cNvPr id="12" name="Tekstvak 11"/>
          <p:cNvSpPr txBox="1"/>
          <p:nvPr/>
        </p:nvSpPr>
        <p:spPr>
          <a:xfrm>
            <a:off x="464697" y="659566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8B738826-2DC9-40DC-B526-5D8A5F84FBAD}"/>
                  </a:ext>
                </a:extLst>
              </p:cNvPr>
              <p:cNvSpPr txBox="1"/>
              <p:nvPr/>
            </p:nvSpPr>
            <p:spPr>
              <a:xfrm>
                <a:off x="1051973" y="2316797"/>
                <a:ext cx="8041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10:00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8B738826-2DC9-40DC-B526-5D8A5F84FB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973" y="2316797"/>
                <a:ext cx="804131" cy="276999"/>
              </a:xfrm>
              <a:prstGeom prst="rect">
                <a:avLst/>
              </a:prstGeom>
              <a:blipFill>
                <a:blip r:embed="rId5"/>
                <a:stretch>
                  <a:fillRect l="-6870" r="-687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Rechte verbindingslijn met pijl 4">
            <a:extLst>
              <a:ext uri="{FF2B5EF4-FFF2-40B4-BE49-F238E27FC236}">
                <a16:creationId xmlns:a16="http://schemas.microsoft.com/office/drawing/2014/main" id="{91E009C7-2091-4889-A446-958491885FD8}"/>
              </a:ext>
            </a:extLst>
          </p:cNvPr>
          <p:cNvCxnSpPr/>
          <p:nvPr/>
        </p:nvCxnSpPr>
        <p:spPr>
          <a:xfrm>
            <a:off x="1997476" y="2455296"/>
            <a:ext cx="44388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3E94A35D-F800-4D01-A9EF-12836E86C984}"/>
                  </a:ext>
                </a:extLst>
              </p:cNvPr>
              <p:cNvSpPr txBox="1"/>
              <p:nvPr/>
            </p:nvSpPr>
            <p:spPr>
              <a:xfrm>
                <a:off x="2615242" y="2316797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3E94A35D-F800-4D01-A9EF-12836E86C9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5242" y="2316797"/>
                <a:ext cx="579518" cy="276999"/>
              </a:xfrm>
              <a:prstGeom prst="rect">
                <a:avLst/>
              </a:prstGeom>
              <a:blipFill>
                <a:blip r:embed="rId6"/>
                <a:stretch>
                  <a:fillRect l="-7368" r="-9474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Rechte verbindingslijn met pijl 10">
            <a:extLst>
              <a:ext uri="{FF2B5EF4-FFF2-40B4-BE49-F238E27FC236}">
                <a16:creationId xmlns:a16="http://schemas.microsoft.com/office/drawing/2014/main" id="{1BBD4C0A-BAF7-493C-88CC-5951671D1BCC}"/>
              </a:ext>
            </a:extLst>
          </p:cNvPr>
          <p:cNvCxnSpPr/>
          <p:nvPr/>
        </p:nvCxnSpPr>
        <p:spPr>
          <a:xfrm>
            <a:off x="3313659" y="2451831"/>
            <a:ext cx="44388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D19EE4F5-6E75-4FC5-B08F-2C0007111975}"/>
                  </a:ext>
                </a:extLst>
              </p:cNvPr>
              <p:cNvSpPr txBox="1"/>
              <p:nvPr/>
            </p:nvSpPr>
            <p:spPr>
              <a:xfrm>
                <a:off x="3953898" y="2313331"/>
                <a:ext cx="9129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=440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D19EE4F5-6E75-4FC5-B08F-2C00071119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3898" y="2313331"/>
                <a:ext cx="912942" cy="276999"/>
              </a:xfrm>
              <a:prstGeom prst="rect">
                <a:avLst/>
              </a:prstGeom>
              <a:blipFill>
                <a:blip r:embed="rId7"/>
                <a:stretch>
                  <a:fillRect l="-6040" r="-604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49D9FAD3-8C09-4957-8C3F-379FBCA4BEBF}"/>
                  </a:ext>
                </a:extLst>
              </p:cNvPr>
              <p:cNvSpPr txBox="1"/>
              <p:nvPr/>
            </p:nvSpPr>
            <p:spPr>
              <a:xfrm>
                <a:off x="1051973" y="2842607"/>
                <a:ext cx="8041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11:00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49D9FAD3-8C09-4957-8C3F-379FBCA4BE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973" y="2842607"/>
                <a:ext cx="804131" cy="276999"/>
              </a:xfrm>
              <a:prstGeom prst="rect">
                <a:avLst/>
              </a:prstGeom>
              <a:blipFill>
                <a:blip r:embed="rId8"/>
                <a:stretch>
                  <a:fillRect l="-6870" r="-687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Rechte verbindingslijn met pijl 13">
            <a:extLst>
              <a:ext uri="{FF2B5EF4-FFF2-40B4-BE49-F238E27FC236}">
                <a16:creationId xmlns:a16="http://schemas.microsoft.com/office/drawing/2014/main" id="{EB1712A5-3A3C-44C0-975B-4827C935BE51}"/>
              </a:ext>
            </a:extLst>
          </p:cNvPr>
          <p:cNvCxnSpPr/>
          <p:nvPr/>
        </p:nvCxnSpPr>
        <p:spPr>
          <a:xfrm>
            <a:off x="1997476" y="2981106"/>
            <a:ext cx="44388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C7DC6648-31A9-4BCE-8DD2-B27DA523B662}"/>
                  </a:ext>
                </a:extLst>
              </p:cNvPr>
              <p:cNvSpPr txBox="1"/>
              <p:nvPr/>
            </p:nvSpPr>
            <p:spPr>
              <a:xfrm>
                <a:off x="2615242" y="2842607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C7DC6648-31A9-4BCE-8DD2-B27DA523B6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5242" y="2842607"/>
                <a:ext cx="579518" cy="276999"/>
              </a:xfrm>
              <a:prstGeom prst="rect">
                <a:avLst/>
              </a:prstGeom>
              <a:blipFill>
                <a:blip r:embed="rId9"/>
                <a:stretch>
                  <a:fillRect l="-7368" r="-947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Rechte verbindingslijn met pijl 15">
            <a:extLst>
              <a:ext uri="{FF2B5EF4-FFF2-40B4-BE49-F238E27FC236}">
                <a16:creationId xmlns:a16="http://schemas.microsoft.com/office/drawing/2014/main" id="{BC545450-C85C-43D3-B3AA-0C8FB9C73426}"/>
              </a:ext>
            </a:extLst>
          </p:cNvPr>
          <p:cNvCxnSpPr/>
          <p:nvPr/>
        </p:nvCxnSpPr>
        <p:spPr>
          <a:xfrm>
            <a:off x="3313659" y="2977641"/>
            <a:ext cx="44388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D3E9FB28-6587-427E-9596-19179DA57966}"/>
                  </a:ext>
                </a:extLst>
              </p:cNvPr>
              <p:cNvSpPr txBox="1"/>
              <p:nvPr/>
            </p:nvSpPr>
            <p:spPr>
              <a:xfrm>
                <a:off x="3953898" y="2839141"/>
                <a:ext cx="10411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=1600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D3E9FB28-6587-427E-9596-19179DA579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3898" y="2839141"/>
                <a:ext cx="1041182" cy="276999"/>
              </a:xfrm>
              <a:prstGeom prst="rect">
                <a:avLst/>
              </a:prstGeom>
              <a:blipFill>
                <a:blip r:embed="rId10"/>
                <a:stretch>
                  <a:fillRect l="-5294" r="-529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9D1F5D61-CD84-46BB-AEC2-5D11208383E5}"/>
                  </a:ext>
                </a:extLst>
              </p:cNvPr>
              <p:cNvSpPr txBox="1"/>
              <p:nvPr/>
            </p:nvSpPr>
            <p:spPr>
              <a:xfrm>
                <a:off x="5694464" y="2451830"/>
                <a:ext cx="198451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1600−440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440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9D1F5D61-CD84-46BB-AEC2-5D1120838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4464" y="2451830"/>
                <a:ext cx="1984518" cy="5203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hthoek 18">
                <a:extLst>
                  <a:ext uri="{FF2B5EF4-FFF2-40B4-BE49-F238E27FC236}">
                    <a16:creationId xmlns:a16="http://schemas.microsoft.com/office/drawing/2014/main" id="{16892292-C70D-4BE3-BA17-6CA9011A5A09}"/>
                  </a:ext>
                </a:extLst>
              </p:cNvPr>
              <p:cNvSpPr/>
              <p:nvPr/>
            </p:nvSpPr>
            <p:spPr>
              <a:xfrm>
                <a:off x="7678982" y="2527363"/>
                <a:ext cx="161935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=263,63…%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Rechthoek 18">
                <a:extLst>
                  <a:ext uri="{FF2B5EF4-FFF2-40B4-BE49-F238E27FC236}">
                    <a16:creationId xmlns:a16="http://schemas.microsoft.com/office/drawing/2014/main" id="{16892292-C70D-4BE3-BA17-6CA9011A5A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8982" y="2527363"/>
                <a:ext cx="161935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ballon: rechthoek met afgeronde hoeken 19">
                <a:extLst>
                  <a:ext uri="{FF2B5EF4-FFF2-40B4-BE49-F238E27FC236}">
                    <a16:creationId xmlns:a16="http://schemas.microsoft.com/office/drawing/2014/main" id="{1B67AB30-1F6C-4F12-A632-C4264C21709A}"/>
                  </a:ext>
                </a:extLst>
              </p:cNvPr>
              <p:cNvSpPr/>
              <p:nvPr/>
            </p:nvSpPr>
            <p:spPr>
              <a:xfrm>
                <a:off x="6641228" y="1651095"/>
                <a:ext cx="2265218" cy="500613"/>
              </a:xfrm>
              <a:prstGeom prst="wedgeRoundRectCallout">
                <a:avLst>
                  <a:gd name="adj1" fmla="val -28631"/>
                  <a:gd name="adj2" fmla="val 99862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𝑛𝑖𝑒𝑢𝑤</m:t>
                          </m:r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𝑜𝑢𝑑</m:t>
                          </m:r>
                        </m:num>
                        <m:den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𝑜𝑢𝑑</m:t>
                          </m:r>
                        </m:den>
                      </m:f>
                      <m:r>
                        <a:rPr lang="nl-NL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</m:t>
                      </m:r>
                    </m:oMath>
                  </m:oMathPara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kstballon: rechthoek met afgeronde hoeken 19">
                <a:extLst>
                  <a:ext uri="{FF2B5EF4-FFF2-40B4-BE49-F238E27FC236}">
                    <a16:creationId xmlns:a16="http://schemas.microsoft.com/office/drawing/2014/main" id="{1B67AB30-1F6C-4F12-A632-C4264C2170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1228" y="1651095"/>
                <a:ext cx="2265218" cy="500613"/>
              </a:xfrm>
              <a:prstGeom prst="wedgeRoundRectCallout">
                <a:avLst>
                  <a:gd name="adj1" fmla="val -28631"/>
                  <a:gd name="adj2" fmla="val 99862"/>
                  <a:gd name="adj3" fmla="val 16667"/>
                </a:avLst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C90E1511-E8D8-4639-8413-E63B576F5600}"/>
                  </a:ext>
                </a:extLst>
              </p:cNvPr>
              <p:cNvSpPr txBox="1"/>
              <p:nvPr/>
            </p:nvSpPr>
            <p:spPr>
              <a:xfrm>
                <a:off x="998884" y="3427742"/>
                <a:ext cx="27506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Dus 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𝟐𝟔𝟒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nl-NL" b="1" dirty="0"/>
                  <a:t> meer.</a:t>
                </a:r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C90E1511-E8D8-4639-8413-E63B576F56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884" y="3427742"/>
                <a:ext cx="2750689" cy="369332"/>
              </a:xfrm>
              <a:prstGeom prst="rect">
                <a:avLst/>
              </a:prstGeom>
              <a:blipFill>
                <a:blip r:embed="rId14"/>
                <a:stretch>
                  <a:fillRect l="-1996" t="-8197" r="-1552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85F8DBE5-1D60-4FE6-859B-2223D5EF5570}"/>
                  </a:ext>
                </a:extLst>
              </p:cNvPr>
              <p:cNvSpPr txBox="1"/>
              <p:nvPr/>
            </p:nvSpPr>
            <p:spPr>
              <a:xfrm rot="10800000">
                <a:off x="4902506" y="2269888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85F8DBE5-1D60-4FE6-859B-2223D5EF55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4902506" y="2269888"/>
                <a:ext cx="401777" cy="88428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kstvak 22">
            <a:extLst>
              <a:ext uri="{FF2B5EF4-FFF2-40B4-BE49-F238E27FC236}">
                <a16:creationId xmlns:a16="http://schemas.microsoft.com/office/drawing/2014/main" id="{6180348D-E383-4D3B-A4E8-A185591E4532}"/>
              </a:ext>
            </a:extLst>
          </p:cNvPr>
          <p:cNvSpPr txBox="1"/>
          <p:nvPr/>
        </p:nvSpPr>
        <p:spPr>
          <a:xfrm>
            <a:off x="887022" y="4867430"/>
            <a:ext cx="2094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Calc maximum geeft</a:t>
            </a:r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BB0D1BB2-D164-4312-8A59-EFAB84106D39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9175" y="3752591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B1269F72-C4FC-498D-BF92-1C7CC7EE6F5A}"/>
                  </a:ext>
                </a:extLst>
              </p:cNvPr>
              <p:cNvSpPr txBox="1"/>
              <p:nvPr/>
            </p:nvSpPr>
            <p:spPr>
              <a:xfrm>
                <a:off x="994895" y="5317513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B1269F72-C4FC-498D-BF92-1C7CC7EE6F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895" y="5317513"/>
                <a:ext cx="579518" cy="276999"/>
              </a:xfrm>
              <a:prstGeom prst="rect">
                <a:avLst/>
              </a:prstGeom>
              <a:blipFill>
                <a:blip r:embed="rId17"/>
                <a:stretch>
                  <a:fillRect l="-7368" r="-947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Rechte verbindingslijn met pijl 26">
            <a:extLst>
              <a:ext uri="{FF2B5EF4-FFF2-40B4-BE49-F238E27FC236}">
                <a16:creationId xmlns:a16="http://schemas.microsoft.com/office/drawing/2014/main" id="{20D4E75B-1BF2-44F1-AC2D-BE1F20C56866}"/>
              </a:ext>
            </a:extLst>
          </p:cNvPr>
          <p:cNvCxnSpPr/>
          <p:nvPr/>
        </p:nvCxnSpPr>
        <p:spPr>
          <a:xfrm>
            <a:off x="1693312" y="5452547"/>
            <a:ext cx="44388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6985CF8E-B745-4DAB-85D8-8FAD0A64D5D7}"/>
                  </a:ext>
                </a:extLst>
              </p:cNvPr>
              <p:cNvSpPr txBox="1"/>
              <p:nvPr/>
            </p:nvSpPr>
            <p:spPr>
              <a:xfrm>
                <a:off x="2343777" y="5317513"/>
                <a:ext cx="8041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17:00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6985CF8E-B745-4DAB-85D8-8FAD0A64D5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777" y="5317513"/>
                <a:ext cx="804131" cy="276999"/>
              </a:xfrm>
              <a:prstGeom prst="rect">
                <a:avLst/>
              </a:prstGeom>
              <a:blipFill>
                <a:blip r:embed="rId18"/>
                <a:stretch>
                  <a:fillRect l="-6061" r="-681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6D0E70DE-69F6-4A82-BC08-6DFE241E74BC}"/>
                  </a:ext>
                </a:extLst>
              </p:cNvPr>
              <p:cNvSpPr txBox="1"/>
              <p:nvPr/>
            </p:nvSpPr>
            <p:spPr>
              <a:xfrm>
                <a:off x="916890" y="5879262"/>
                <a:ext cx="3268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Om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𝟏𝟕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𝟎𝟎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𝒖</m:t>
                    </m:r>
                  </m:oMath>
                </a14:m>
                <a:r>
                  <a:rPr lang="nl-NL" b="1" dirty="0"/>
                  <a:t> was het </a:t>
                </a:r>
                <a:r>
                  <a:rPr lang="nl-NL" b="1" dirty="0" err="1"/>
                  <a:t>het</a:t>
                </a:r>
                <a:r>
                  <a:rPr lang="nl-NL" b="1" dirty="0"/>
                  <a:t> drukst.</a:t>
                </a:r>
              </a:p>
            </p:txBody>
          </p:sp>
        </mc:Choice>
        <mc:Fallback xmlns="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6D0E70DE-69F6-4A82-BC08-6DFE241E74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890" y="5879262"/>
                <a:ext cx="3268267" cy="369332"/>
              </a:xfrm>
              <a:prstGeom prst="rect">
                <a:avLst/>
              </a:prstGeom>
              <a:blipFill>
                <a:blip r:embed="rId19"/>
                <a:stretch>
                  <a:fillRect l="-1490" t="-8197" r="-931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7D3C5265-69D7-4947-969A-20F10C7608AF}"/>
                  </a:ext>
                </a:extLst>
              </p:cNvPr>
              <p:cNvSpPr txBox="1"/>
              <p:nvPr/>
            </p:nvSpPr>
            <p:spPr>
              <a:xfrm>
                <a:off x="4039758" y="5879262"/>
                <a:ext cx="33343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Er waren toen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𝟏𝟎𝟐𝟒𝟎</m:t>
                    </m:r>
                  </m:oMath>
                </a14:m>
                <a:r>
                  <a:rPr lang="nl-NL" b="1" dirty="0"/>
                  <a:t> bezoekers.</a:t>
                </a:r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7D3C5265-69D7-4947-969A-20F10C7608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9758" y="5879262"/>
                <a:ext cx="3334374" cy="369332"/>
              </a:xfrm>
              <a:prstGeom prst="rect">
                <a:avLst/>
              </a:prstGeom>
              <a:blipFill>
                <a:blip r:embed="rId20"/>
                <a:stretch>
                  <a:fillRect l="-1645" t="-8197" r="-914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hthoek 30">
                <a:extLst>
                  <a:ext uri="{FF2B5EF4-FFF2-40B4-BE49-F238E27FC236}">
                    <a16:creationId xmlns:a16="http://schemas.microsoft.com/office/drawing/2014/main" id="{D17E67AD-7681-4877-8CBD-47259F4A3DDD}"/>
                  </a:ext>
                </a:extLst>
              </p:cNvPr>
              <p:cNvSpPr/>
              <p:nvPr/>
            </p:nvSpPr>
            <p:spPr>
              <a:xfrm>
                <a:off x="2973128" y="4865781"/>
                <a:ext cx="304256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i="1">
                        <a:latin typeface="Cambria Math" panose="02040503050406030204" pitchFamily="18" charset="0"/>
                      </a:rPr>
                      <m:t>=7,9999…</m:t>
                    </m:r>
                  </m:oMath>
                </a14:m>
                <a:r>
                  <a:rPr lang="nl-NL" dirty="0"/>
                  <a:t>  en  </a:t>
                </a:r>
                <a14:m>
                  <m:oMath xmlns:m="http://schemas.openxmlformats.org/officeDocument/2006/math">
                    <m:r>
                      <a:rPr lang="nl-NL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nl-NL" i="1">
                        <a:latin typeface="Cambria Math" panose="02040503050406030204" pitchFamily="18" charset="0"/>
                      </a:rPr>
                      <m:t>=10240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31" name="Rechthoek 30">
                <a:extLst>
                  <a:ext uri="{FF2B5EF4-FFF2-40B4-BE49-F238E27FC236}">
                    <a16:creationId xmlns:a16="http://schemas.microsoft.com/office/drawing/2014/main" id="{D17E67AD-7681-4877-8CBD-47259F4A3D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3128" y="4865781"/>
                <a:ext cx="3042564" cy="369332"/>
              </a:xfrm>
              <a:prstGeom prst="rect">
                <a:avLst/>
              </a:prstGeom>
              <a:blipFill>
                <a:blip r:embed="rId21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9809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0" grpId="0"/>
      <p:bldP spid="13" grpId="0"/>
      <p:bldP spid="15" grpId="0"/>
      <p:bldP spid="17" grpId="0"/>
      <p:bldP spid="18" grpId="0"/>
      <p:bldP spid="19" grpId="0"/>
      <p:bldP spid="20" grpId="0" animBg="1"/>
      <p:bldP spid="21" grpId="0"/>
      <p:bldP spid="22" grpId="0"/>
      <p:bldP spid="23" grpId="0"/>
      <p:bldP spid="26" grpId="0"/>
      <p:bldP spid="28" grpId="0"/>
      <p:bldP spid="29" grpId="0"/>
      <p:bldP spid="3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466" y="628947"/>
            <a:ext cx="6124651" cy="81610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750" y="1654244"/>
            <a:ext cx="4748936" cy="544068"/>
          </a:xfrm>
          <a:prstGeom prst="rect">
            <a:avLst/>
          </a:prstGeom>
        </p:spPr>
      </p:pic>
      <p:sp>
        <p:nvSpPr>
          <p:cNvPr id="12" name="Tekstvak 11"/>
          <p:cNvSpPr txBox="1"/>
          <p:nvPr/>
        </p:nvSpPr>
        <p:spPr>
          <a:xfrm>
            <a:off x="464697" y="659566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32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9E1603BD-459D-43CD-B936-980B87836698}"/>
              </a:ext>
            </a:extLst>
          </p:cNvPr>
          <p:cNvSpPr txBox="1"/>
          <p:nvPr/>
        </p:nvSpPr>
        <p:spPr>
          <a:xfrm>
            <a:off x="932230" y="2346451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9CF607FB-5AB2-4E02-84BA-4AC9DDE86724}"/>
                  </a:ext>
                </a:extLst>
              </p:cNvPr>
              <p:cNvSpPr txBox="1"/>
              <p:nvPr/>
            </p:nvSpPr>
            <p:spPr>
              <a:xfrm>
                <a:off x="1867970" y="2392617"/>
                <a:ext cx="10761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9CF607FB-5AB2-4E02-84BA-4AC9DDE867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7970" y="2392617"/>
                <a:ext cx="1076128" cy="276999"/>
              </a:xfrm>
              <a:prstGeom prst="rect">
                <a:avLst/>
              </a:prstGeom>
              <a:blipFill>
                <a:blip r:embed="rId4"/>
                <a:stretch>
                  <a:fillRect l="-4520" r="-5085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kstvak 4">
            <a:extLst>
              <a:ext uri="{FF2B5EF4-FFF2-40B4-BE49-F238E27FC236}">
                <a16:creationId xmlns:a16="http://schemas.microsoft.com/office/drawing/2014/main" id="{86203221-3D77-4E76-8739-1A58D0CA5F4C}"/>
              </a:ext>
            </a:extLst>
          </p:cNvPr>
          <p:cNvSpPr txBox="1"/>
          <p:nvPr/>
        </p:nvSpPr>
        <p:spPr>
          <a:xfrm>
            <a:off x="932230" y="2788036"/>
            <a:ext cx="2082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Calc</a:t>
            </a:r>
            <a:r>
              <a:rPr lang="nl-NL" dirty="0"/>
              <a:t>  </a:t>
            </a:r>
            <a:r>
              <a:rPr lang="nl-NL" dirty="0" err="1"/>
              <a:t>intersect</a:t>
            </a:r>
            <a:r>
              <a:rPr lang="nl-NL" dirty="0"/>
              <a:t>  geeft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12471A8A-A1F1-4042-8C8D-2F743E8E94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6334" y="664010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41A68472-CA63-4A40-B58F-A0386BEBFDB6}"/>
                  </a:ext>
                </a:extLst>
              </p:cNvPr>
              <p:cNvSpPr txBox="1"/>
              <p:nvPr/>
            </p:nvSpPr>
            <p:spPr>
              <a:xfrm>
                <a:off x="3062218" y="2823658"/>
                <a:ext cx="12573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=5,825…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41A68472-CA63-4A40-B58F-A0386BEBFD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2218" y="2823658"/>
                <a:ext cx="1257332" cy="276999"/>
              </a:xfrm>
              <a:prstGeom prst="rect">
                <a:avLst/>
              </a:prstGeom>
              <a:blipFill>
                <a:blip r:embed="rId6"/>
                <a:stretch>
                  <a:fillRect l="-241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Afbeelding 12">
            <a:extLst>
              <a:ext uri="{FF2B5EF4-FFF2-40B4-BE49-F238E27FC236}">
                <a16:creationId xmlns:a16="http://schemas.microsoft.com/office/drawing/2014/main" id="{26A7BB80-5F19-4A63-B3B2-6362EF9DE71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6334" y="671876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D3636D53-94E7-4F4A-B420-CFA4B56C6044}"/>
                  </a:ext>
                </a:extLst>
              </p:cNvPr>
              <p:cNvSpPr txBox="1"/>
              <p:nvPr/>
            </p:nvSpPr>
            <p:spPr>
              <a:xfrm>
                <a:off x="1005153" y="3305507"/>
                <a:ext cx="28661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0,825…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∙60=34,95…≈35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D3636D53-94E7-4F4A-B420-CFA4B56C60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153" y="3305507"/>
                <a:ext cx="2866169" cy="276999"/>
              </a:xfrm>
              <a:prstGeom prst="rect">
                <a:avLst/>
              </a:prstGeom>
              <a:blipFill>
                <a:blip r:embed="rId8"/>
                <a:stretch>
                  <a:fillRect l="-1489" r="-170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FA48621A-8259-45EA-B6E3-C7D8D87EEA29}"/>
                  </a:ext>
                </a:extLst>
              </p:cNvPr>
              <p:cNvSpPr txBox="1"/>
              <p:nvPr/>
            </p:nvSpPr>
            <p:spPr>
              <a:xfrm>
                <a:off x="1005153" y="4046709"/>
                <a:ext cx="56913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 smtClean="0"/>
                  <a:t>Het kan dan </a:t>
                </a:r>
                <a14:m>
                  <m:oMath xmlns:m="http://schemas.openxmlformats.org/officeDocument/2006/math">
                    <m:r>
                      <a:rPr lang="nl-NL" b="1" i="0" smtClean="0">
                        <a:latin typeface="Cambria Math" panose="02040503050406030204" pitchFamily="18" charset="0"/>
                      </a:rPr>
                      <m:t>𝐭𝐮𝐬𝐬𝐞𝐧</m:t>
                    </m:r>
                    <m:r>
                      <a:rPr lang="nl-NL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𝟏𝟒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𝟑𝟓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𝒖</m:t>
                    </m:r>
                  </m:oMath>
                </a14:m>
                <a:r>
                  <a:rPr lang="nl-NL" b="1" dirty="0"/>
                  <a:t>  </a:t>
                </a:r>
                <a:r>
                  <a:rPr lang="nl-NL" b="1" dirty="0" smtClean="0"/>
                  <a:t>en 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𝟏𝟗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𝟎𝟎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𝒖</m:t>
                    </m:r>
                  </m:oMath>
                </a14:m>
                <a:r>
                  <a:rPr lang="nl-NL" b="1" dirty="0"/>
                  <a:t> geweest zijn.</a:t>
                </a:r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FA48621A-8259-45EA-B6E3-C7D8D87EEA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153" y="4046709"/>
                <a:ext cx="5691366" cy="369332"/>
              </a:xfrm>
              <a:prstGeom prst="rect">
                <a:avLst/>
              </a:prstGeom>
              <a:blipFill>
                <a:blip r:embed="rId9"/>
                <a:stretch>
                  <a:fillRect l="-964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hthoek 22">
                <a:extLst>
                  <a:ext uri="{FF2B5EF4-FFF2-40B4-BE49-F238E27FC236}">
                    <a16:creationId xmlns:a16="http://schemas.microsoft.com/office/drawing/2014/main" id="{234C3B95-F12B-4918-8B7D-0D554DE3AA45}"/>
                  </a:ext>
                </a:extLst>
              </p:cNvPr>
              <p:cNvSpPr/>
              <p:nvPr/>
            </p:nvSpPr>
            <p:spPr>
              <a:xfrm>
                <a:off x="4286892" y="2775975"/>
                <a:ext cx="12688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>
                          <a:latin typeface="Cambria Math" panose="02040503050406030204" pitchFamily="18" charset="0"/>
                        </a:rPr>
                        <m:t>en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Rechthoek 22">
                <a:extLst>
                  <a:ext uri="{FF2B5EF4-FFF2-40B4-BE49-F238E27FC236}">
                    <a16:creationId xmlns:a16="http://schemas.microsoft.com/office/drawing/2014/main" id="{234C3B95-F12B-4918-8B7D-0D554DE3AA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892" y="2775975"/>
                <a:ext cx="1268874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1111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  <p:bldP spid="14" grpId="0"/>
      <p:bldP spid="16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466" y="628947"/>
            <a:ext cx="6124651" cy="816102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344" y="1719943"/>
            <a:ext cx="4865522" cy="318668"/>
          </a:xfrm>
          <a:prstGeom prst="rect">
            <a:avLst/>
          </a:prstGeom>
        </p:spPr>
      </p:pic>
      <p:sp>
        <p:nvSpPr>
          <p:cNvPr id="12" name="Tekstvak 11"/>
          <p:cNvSpPr txBox="1"/>
          <p:nvPr/>
        </p:nvSpPr>
        <p:spPr>
          <a:xfrm>
            <a:off x="464697" y="659566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32</a:t>
            </a:r>
          </a:p>
        </p:txBody>
      </p: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EA50EF3F-B9A2-4BC5-8379-3656230AAF28}"/>
              </a:ext>
            </a:extLst>
          </p:cNvPr>
          <p:cNvCxnSpPr>
            <a:cxnSpLocks/>
          </p:cNvCxnSpPr>
          <p:nvPr/>
        </p:nvCxnSpPr>
        <p:spPr>
          <a:xfrm>
            <a:off x="1282019" y="2784465"/>
            <a:ext cx="241964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9F6A50EA-B0D1-47E9-9F59-0F0CEA5855B8}"/>
              </a:ext>
            </a:extLst>
          </p:cNvPr>
          <p:cNvCxnSpPr>
            <a:cxnSpLocks/>
          </p:cNvCxnSpPr>
          <p:nvPr/>
        </p:nvCxnSpPr>
        <p:spPr>
          <a:xfrm>
            <a:off x="2013366" y="2371714"/>
            <a:ext cx="0" cy="334238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D4A8C03C-02CD-417E-9C04-8E0496E679D4}"/>
                  </a:ext>
                </a:extLst>
              </p:cNvPr>
              <p:cNvSpPr txBox="1"/>
              <p:nvPr/>
            </p:nvSpPr>
            <p:spPr>
              <a:xfrm>
                <a:off x="1520449" y="2851459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D4A8C03C-02CD-417E-9C04-8E0496E679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0449" y="2851459"/>
                <a:ext cx="181140" cy="276999"/>
              </a:xfrm>
              <a:prstGeom prst="rect">
                <a:avLst/>
              </a:prstGeom>
              <a:blipFill>
                <a:blip r:embed="rId4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E4C608EB-7FA5-46D3-8116-DC80D42F8A92}"/>
                  </a:ext>
                </a:extLst>
              </p:cNvPr>
              <p:cNvSpPr txBox="1"/>
              <p:nvPr/>
            </p:nvSpPr>
            <p:spPr>
              <a:xfrm>
                <a:off x="1520449" y="3222248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E4C608EB-7FA5-46D3-8116-DC80D42F8A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0449" y="3222248"/>
                <a:ext cx="181140" cy="276999"/>
              </a:xfrm>
              <a:prstGeom prst="rect">
                <a:avLst/>
              </a:prstGeom>
              <a:blipFill>
                <a:blip r:embed="rId5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B7B71B54-8A3D-4195-9977-C6675CDC19CF}"/>
                  </a:ext>
                </a:extLst>
              </p:cNvPr>
              <p:cNvSpPr txBox="1"/>
              <p:nvPr/>
            </p:nvSpPr>
            <p:spPr>
              <a:xfrm>
                <a:off x="1520449" y="3593037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B7B71B54-8A3D-4195-9977-C6675CDC19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0449" y="3593037"/>
                <a:ext cx="181140" cy="276999"/>
              </a:xfrm>
              <a:prstGeom prst="rect">
                <a:avLst/>
              </a:prstGeom>
              <a:blipFill>
                <a:blip r:embed="rId6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5213E49B-1491-483B-96D9-D9B301658E46}"/>
                  </a:ext>
                </a:extLst>
              </p:cNvPr>
              <p:cNvSpPr txBox="1"/>
              <p:nvPr/>
            </p:nvSpPr>
            <p:spPr>
              <a:xfrm>
                <a:off x="1520449" y="3963826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5213E49B-1491-483B-96D9-D9B301658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0449" y="3963826"/>
                <a:ext cx="181140" cy="276999"/>
              </a:xfrm>
              <a:prstGeom prst="rect">
                <a:avLst/>
              </a:prstGeom>
              <a:blipFill>
                <a:blip r:embed="rId7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4D574DDD-7AE6-484C-AE36-26085FE9D44E}"/>
                  </a:ext>
                </a:extLst>
              </p:cNvPr>
              <p:cNvSpPr txBox="1"/>
              <p:nvPr/>
            </p:nvSpPr>
            <p:spPr>
              <a:xfrm>
                <a:off x="1520449" y="4334615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4D574DDD-7AE6-484C-AE36-26085FE9D4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0449" y="4334615"/>
                <a:ext cx="181140" cy="276999"/>
              </a:xfrm>
              <a:prstGeom prst="rect">
                <a:avLst/>
              </a:prstGeom>
              <a:blipFill>
                <a:blip r:embed="rId8"/>
                <a:stretch>
                  <a:fillRect l="-30000" r="-3000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3EC01822-04A6-40CE-A574-3CC80D97FE47}"/>
                  </a:ext>
                </a:extLst>
              </p:cNvPr>
              <p:cNvSpPr txBox="1"/>
              <p:nvPr/>
            </p:nvSpPr>
            <p:spPr>
              <a:xfrm>
                <a:off x="1520449" y="4705405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3EC01822-04A6-40CE-A574-3CC80D97FE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0449" y="4705405"/>
                <a:ext cx="309380" cy="276999"/>
              </a:xfrm>
              <a:prstGeom prst="rect">
                <a:avLst/>
              </a:prstGeom>
              <a:blipFill>
                <a:blip r:embed="rId9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D4542F4E-45CE-46D4-A27E-903122F3BA04}"/>
                  </a:ext>
                </a:extLst>
              </p:cNvPr>
              <p:cNvSpPr txBox="1"/>
              <p:nvPr/>
            </p:nvSpPr>
            <p:spPr>
              <a:xfrm>
                <a:off x="1564292" y="2399387"/>
                <a:ext cx="1499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D4542F4E-45CE-46D4-A27E-903122F3BA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4292" y="2399387"/>
                <a:ext cx="149913" cy="276999"/>
              </a:xfrm>
              <a:prstGeom prst="rect">
                <a:avLst/>
              </a:prstGeom>
              <a:blipFill>
                <a:blip r:embed="rId10"/>
                <a:stretch>
                  <a:fillRect l="-37500" r="-29167" b="-444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hthoek 16">
                <a:extLst>
                  <a:ext uri="{FF2B5EF4-FFF2-40B4-BE49-F238E27FC236}">
                    <a16:creationId xmlns:a16="http://schemas.microsoft.com/office/drawing/2014/main" id="{B4B6F4EF-D86B-4DEC-AE34-7BADFA93595C}"/>
                  </a:ext>
                </a:extLst>
              </p:cNvPr>
              <p:cNvSpPr/>
              <p:nvPr/>
            </p:nvSpPr>
            <p:spPr>
              <a:xfrm>
                <a:off x="1421179" y="5077651"/>
                <a:ext cx="4940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Rechthoek 16">
                <a:extLst>
                  <a:ext uri="{FF2B5EF4-FFF2-40B4-BE49-F238E27FC236}">
                    <a16:creationId xmlns:a16="http://schemas.microsoft.com/office/drawing/2014/main" id="{B4B6F4EF-D86B-4DEC-AE34-7BADFA9359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1179" y="5077651"/>
                <a:ext cx="494046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AB003E4D-4879-4DCE-88E3-37EB48C873E1}"/>
              </a:ext>
            </a:extLst>
          </p:cNvPr>
          <p:cNvCxnSpPr>
            <a:cxnSpLocks/>
          </p:cNvCxnSpPr>
          <p:nvPr/>
        </p:nvCxnSpPr>
        <p:spPr>
          <a:xfrm>
            <a:off x="2903521" y="2369093"/>
            <a:ext cx="0" cy="334238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B89E55D5-855E-44A1-95A3-22F4E496E0E7}"/>
                  </a:ext>
                </a:extLst>
              </p:cNvPr>
              <p:cNvSpPr txBox="1"/>
              <p:nvPr/>
            </p:nvSpPr>
            <p:spPr>
              <a:xfrm>
                <a:off x="2325144" y="2400607"/>
                <a:ext cx="2268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B89E55D5-855E-44A1-95A3-22F4E496E0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5144" y="2400607"/>
                <a:ext cx="226857" cy="276999"/>
              </a:xfrm>
              <a:prstGeom prst="rect">
                <a:avLst/>
              </a:prstGeom>
              <a:blipFill>
                <a:blip r:embed="rId12"/>
                <a:stretch>
                  <a:fillRect l="-23684" r="-2105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A51D183C-E306-4AAF-92F7-45263AD57E3C}"/>
                  </a:ext>
                </a:extLst>
              </p:cNvPr>
              <p:cNvSpPr txBox="1"/>
              <p:nvPr/>
            </p:nvSpPr>
            <p:spPr>
              <a:xfrm>
                <a:off x="3072684" y="2420891"/>
                <a:ext cx="3647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A51D183C-E306-4AAF-92F7-45263AD57E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2684" y="2420891"/>
                <a:ext cx="364715" cy="276999"/>
              </a:xfrm>
              <a:prstGeom prst="rect">
                <a:avLst/>
              </a:prstGeom>
              <a:blipFill>
                <a:blip r:embed="rId13"/>
                <a:stretch>
                  <a:fillRect l="-15000" r="-15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kstvak 28">
            <a:extLst>
              <a:ext uri="{FF2B5EF4-FFF2-40B4-BE49-F238E27FC236}">
                <a16:creationId xmlns:a16="http://schemas.microsoft.com/office/drawing/2014/main" id="{6B8A9F4D-16B9-492F-914C-D244A530253A}"/>
              </a:ext>
            </a:extLst>
          </p:cNvPr>
          <p:cNvSpPr txBox="1"/>
          <p:nvPr/>
        </p:nvSpPr>
        <p:spPr>
          <a:xfrm>
            <a:off x="714394" y="6208517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3ED72E82-9C6C-4E83-BEFB-CD57D8EACA11}"/>
                  </a:ext>
                </a:extLst>
              </p:cNvPr>
              <p:cNvSpPr txBox="1"/>
              <p:nvPr/>
            </p:nvSpPr>
            <p:spPr>
              <a:xfrm>
                <a:off x="1664253" y="6270943"/>
                <a:ext cx="23433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−2)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3ED72E82-9C6C-4E83-BEFB-CD57D8EACA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4253" y="6270943"/>
                <a:ext cx="2343397" cy="276999"/>
              </a:xfrm>
              <a:prstGeom prst="rect">
                <a:avLst/>
              </a:prstGeom>
              <a:blipFill>
                <a:blip r:embed="rId14"/>
                <a:stretch>
                  <a:fillRect l="-1823" t="-4444" r="-3385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kstvak 34">
            <a:extLst>
              <a:ext uri="{FF2B5EF4-FFF2-40B4-BE49-F238E27FC236}">
                <a16:creationId xmlns:a16="http://schemas.microsoft.com/office/drawing/2014/main" id="{F2771678-D81F-4057-8AFB-5E9FB276837B}"/>
              </a:ext>
            </a:extLst>
          </p:cNvPr>
          <p:cNvSpPr txBox="1"/>
          <p:nvPr/>
        </p:nvSpPr>
        <p:spPr>
          <a:xfrm>
            <a:off x="714394" y="5860820"/>
            <a:ext cx="779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tblset</a:t>
            </a:r>
            <a:r>
              <a:rPr lang="nl-NL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749D54FD-8474-4C26-A6AD-8BE680DC846A}"/>
                  </a:ext>
                </a:extLst>
              </p:cNvPr>
              <p:cNvSpPr txBox="1"/>
              <p:nvPr/>
            </p:nvSpPr>
            <p:spPr>
              <a:xfrm>
                <a:off x="1520287" y="5860603"/>
                <a:ext cx="26607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Tblstart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nl-NL" dirty="0"/>
                  <a:t>  en  </a:t>
                </a:r>
                <a14:m>
                  <m:oMath xmlns:m="http://schemas.openxmlformats.org/officeDocument/2006/math">
                    <m:r>
                      <a:rPr lang="nl-N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m:rPr>
                        <m:sty m:val="p"/>
                      </m:rPr>
                      <a:rPr lang="nl-NL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Tbl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749D54FD-8474-4C26-A6AD-8BE680DC84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0287" y="5860603"/>
                <a:ext cx="2660728" cy="369332"/>
              </a:xfrm>
              <a:prstGeom prst="rect">
                <a:avLst/>
              </a:prstGeom>
              <a:blipFill>
                <a:blip r:embed="rId15"/>
                <a:stretch>
                  <a:fillRect l="-1831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8" name="Afbeelding 37">
            <a:extLst>
              <a:ext uri="{FF2B5EF4-FFF2-40B4-BE49-F238E27FC236}">
                <a16:creationId xmlns:a16="http://schemas.microsoft.com/office/drawing/2014/main" id="{E826616E-4A38-42DE-A14E-30CD1AFB22C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603" y="726918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742382E6-74C4-4C0D-B63A-6C6004D93A71}"/>
                  </a:ext>
                </a:extLst>
              </p:cNvPr>
              <p:cNvSpPr txBox="1"/>
              <p:nvPr/>
            </p:nvSpPr>
            <p:spPr>
              <a:xfrm>
                <a:off x="2501173" y="2814547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742382E6-74C4-4C0D-B63A-6C6004D93A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173" y="2814547"/>
                <a:ext cx="181139" cy="276999"/>
              </a:xfrm>
              <a:prstGeom prst="rect">
                <a:avLst/>
              </a:prstGeom>
              <a:blipFill>
                <a:blip r:embed="rId17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CDF69EFC-12E8-4B1E-9E9A-642D44768AF6}"/>
                  </a:ext>
                </a:extLst>
              </p:cNvPr>
              <p:cNvSpPr txBox="1"/>
              <p:nvPr/>
            </p:nvSpPr>
            <p:spPr>
              <a:xfrm>
                <a:off x="2178853" y="3187620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1600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CDF69EFC-12E8-4B1E-9E9A-642D44768A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853" y="3187620"/>
                <a:ext cx="565861" cy="276999"/>
              </a:xfrm>
              <a:prstGeom prst="rect">
                <a:avLst/>
              </a:prstGeom>
              <a:blipFill>
                <a:blip r:embed="rId18"/>
                <a:stretch>
                  <a:fillRect l="-8602" r="-1075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B95BB16B-AEA0-420E-9A3A-1194FF9749F4}"/>
                  </a:ext>
                </a:extLst>
              </p:cNvPr>
              <p:cNvSpPr txBox="1"/>
              <p:nvPr/>
            </p:nvSpPr>
            <p:spPr>
              <a:xfrm>
                <a:off x="2178852" y="3586921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5120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B95BB16B-AEA0-420E-9A3A-1194FF9749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852" y="3586921"/>
                <a:ext cx="565861" cy="276999"/>
              </a:xfrm>
              <a:prstGeom prst="rect">
                <a:avLst/>
              </a:prstGeom>
              <a:blipFill>
                <a:blip r:embed="rId19"/>
                <a:stretch>
                  <a:fillRect l="-9677" r="-1075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11E6C713-E8A2-45D5-9738-C88927869E7F}"/>
                  </a:ext>
                </a:extLst>
              </p:cNvPr>
              <p:cNvSpPr txBox="1"/>
              <p:nvPr/>
            </p:nvSpPr>
            <p:spPr>
              <a:xfrm>
                <a:off x="2178852" y="3979901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8640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11E6C713-E8A2-45D5-9738-C88927869E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852" y="3979901"/>
                <a:ext cx="565861" cy="276999"/>
              </a:xfrm>
              <a:prstGeom prst="rect">
                <a:avLst/>
              </a:prstGeom>
              <a:blipFill>
                <a:blip r:embed="rId20"/>
                <a:stretch>
                  <a:fillRect l="-8602" r="-1075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B16AD36A-61C8-406B-811E-44A2A320209D}"/>
                  </a:ext>
                </a:extLst>
              </p:cNvPr>
              <p:cNvSpPr txBox="1"/>
              <p:nvPr/>
            </p:nvSpPr>
            <p:spPr>
              <a:xfrm>
                <a:off x="2053109" y="4348984"/>
                <a:ext cx="6941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10240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B16AD36A-61C8-406B-811E-44A2A32020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3109" y="4348984"/>
                <a:ext cx="694101" cy="276999"/>
              </a:xfrm>
              <a:prstGeom prst="rect">
                <a:avLst/>
              </a:prstGeom>
              <a:blipFill>
                <a:blip r:embed="rId21"/>
                <a:stretch>
                  <a:fillRect l="-7895" r="-789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0E476323-D0E5-4A90-8005-AFEC041FA5E7}"/>
                  </a:ext>
                </a:extLst>
              </p:cNvPr>
              <p:cNvSpPr txBox="1"/>
              <p:nvPr/>
            </p:nvSpPr>
            <p:spPr>
              <a:xfrm>
                <a:off x="2178852" y="4693661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8000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0E476323-D0E5-4A90-8005-AFEC041FA5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852" y="4693661"/>
                <a:ext cx="565861" cy="276999"/>
              </a:xfrm>
              <a:prstGeom prst="rect">
                <a:avLst/>
              </a:prstGeom>
              <a:blipFill>
                <a:blip r:embed="rId22"/>
                <a:stretch>
                  <a:fillRect l="-8602" r="-1075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44C7F3C1-628C-40E2-B1CE-69BABA7C84B9}"/>
                  </a:ext>
                </a:extLst>
              </p:cNvPr>
              <p:cNvSpPr txBox="1"/>
              <p:nvPr/>
            </p:nvSpPr>
            <p:spPr>
              <a:xfrm>
                <a:off x="2563574" y="5088062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44C7F3C1-628C-40E2-B1CE-69BABA7C84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3574" y="5088062"/>
                <a:ext cx="181139" cy="276999"/>
              </a:xfrm>
              <a:prstGeom prst="rect">
                <a:avLst/>
              </a:prstGeom>
              <a:blipFill>
                <a:blip r:embed="rId23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kstvak 53">
                <a:extLst>
                  <a:ext uri="{FF2B5EF4-FFF2-40B4-BE49-F238E27FC236}">
                    <a16:creationId xmlns:a16="http://schemas.microsoft.com/office/drawing/2014/main" id="{B1C9455D-206C-416F-87B4-47634C5052DC}"/>
                  </a:ext>
                </a:extLst>
              </p:cNvPr>
              <p:cNvSpPr txBox="1"/>
              <p:nvPr/>
            </p:nvSpPr>
            <p:spPr>
              <a:xfrm>
                <a:off x="3122792" y="3187527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1600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4" name="Tekstvak 53">
                <a:extLst>
                  <a:ext uri="{FF2B5EF4-FFF2-40B4-BE49-F238E27FC236}">
                    <a16:creationId xmlns:a16="http://schemas.microsoft.com/office/drawing/2014/main" id="{B1C9455D-206C-416F-87B4-47634C5052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2792" y="3187527"/>
                <a:ext cx="565861" cy="276999"/>
              </a:xfrm>
              <a:prstGeom prst="rect">
                <a:avLst/>
              </a:prstGeom>
              <a:blipFill>
                <a:blip r:embed="rId24"/>
                <a:stretch>
                  <a:fillRect l="-8602" r="-1075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kstvak 54">
                <a:extLst>
                  <a:ext uri="{FF2B5EF4-FFF2-40B4-BE49-F238E27FC236}">
                    <a16:creationId xmlns:a16="http://schemas.microsoft.com/office/drawing/2014/main" id="{0BCD16E4-52C4-4BDE-91AC-609291492285}"/>
                  </a:ext>
                </a:extLst>
              </p:cNvPr>
              <p:cNvSpPr txBox="1"/>
              <p:nvPr/>
            </p:nvSpPr>
            <p:spPr>
              <a:xfrm>
                <a:off x="3122792" y="3597510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3520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5" name="Tekstvak 54">
                <a:extLst>
                  <a:ext uri="{FF2B5EF4-FFF2-40B4-BE49-F238E27FC236}">
                    <a16:creationId xmlns:a16="http://schemas.microsoft.com/office/drawing/2014/main" id="{0BCD16E4-52C4-4BDE-91AC-6092914922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2792" y="3597510"/>
                <a:ext cx="565861" cy="276999"/>
              </a:xfrm>
              <a:prstGeom prst="rect">
                <a:avLst/>
              </a:prstGeom>
              <a:blipFill>
                <a:blip r:embed="rId25"/>
                <a:stretch>
                  <a:fillRect l="-9677" r="-1075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kstvak 55">
                <a:extLst>
                  <a:ext uri="{FF2B5EF4-FFF2-40B4-BE49-F238E27FC236}">
                    <a16:creationId xmlns:a16="http://schemas.microsoft.com/office/drawing/2014/main" id="{D64D8CC2-9CDE-4753-8468-0D9A21391BAC}"/>
                  </a:ext>
                </a:extLst>
              </p:cNvPr>
              <p:cNvSpPr txBox="1"/>
              <p:nvPr/>
            </p:nvSpPr>
            <p:spPr>
              <a:xfrm>
                <a:off x="3122792" y="4000571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3520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6" name="Tekstvak 55">
                <a:extLst>
                  <a:ext uri="{FF2B5EF4-FFF2-40B4-BE49-F238E27FC236}">
                    <a16:creationId xmlns:a16="http://schemas.microsoft.com/office/drawing/2014/main" id="{D64D8CC2-9CDE-4753-8468-0D9A21391B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2792" y="4000571"/>
                <a:ext cx="565861" cy="276999"/>
              </a:xfrm>
              <a:prstGeom prst="rect">
                <a:avLst/>
              </a:prstGeom>
              <a:blipFill>
                <a:blip r:embed="rId26"/>
                <a:stretch>
                  <a:fillRect l="-9677" r="-1075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kstvak 56">
                <a:extLst>
                  <a:ext uri="{FF2B5EF4-FFF2-40B4-BE49-F238E27FC236}">
                    <a16:creationId xmlns:a16="http://schemas.microsoft.com/office/drawing/2014/main" id="{1835EF8D-25A4-4DB8-B0E4-FF708338B03C}"/>
                  </a:ext>
                </a:extLst>
              </p:cNvPr>
              <p:cNvSpPr txBox="1"/>
              <p:nvPr/>
            </p:nvSpPr>
            <p:spPr>
              <a:xfrm>
                <a:off x="3136326" y="4348984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1600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7" name="Tekstvak 56">
                <a:extLst>
                  <a:ext uri="{FF2B5EF4-FFF2-40B4-BE49-F238E27FC236}">
                    <a16:creationId xmlns:a16="http://schemas.microsoft.com/office/drawing/2014/main" id="{1835EF8D-25A4-4DB8-B0E4-FF708338B0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6326" y="4348984"/>
                <a:ext cx="565861" cy="276999"/>
              </a:xfrm>
              <a:prstGeom prst="rect">
                <a:avLst/>
              </a:prstGeom>
              <a:blipFill>
                <a:blip r:embed="rId27"/>
                <a:stretch>
                  <a:fillRect l="-8602" r="-1075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kstvak 57">
                <a:extLst>
                  <a:ext uri="{FF2B5EF4-FFF2-40B4-BE49-F238E27FC236}">
                    <a16:creationId xmlns:a16="http://schemas.microsoft.com/office/drawing/2014/main" id="{FAEBA5FA-90FA-48EF-B70F-352F4F389887}"/>
                  </a:ext>
                </a:extLst>
              </p:cNvPr>
              <p:cNvSpPr txBox="1"/>
              <p:nvPr/>
            </p:nvSpPr>
            <p:spPr>
              <a:xfrm>
                <a:off x="2949668" y="4706599"/>
                <a:ext cx="738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−2240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8" name="Tekstvak 57">
                <a:extLst>
                  <a:ext uri="{FF2B5EF4-FFF2-40B4-BE49-F238E27FC236}">
                    <a16:creationId xmlns:a16="http://schemas.microsoft.com/office/drawing/2014/main" id="{FAEBA5FA-90FA-48EF-B70F-352F4F3898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9668" y="4706599"/>
                <a:ext cx="738984" cy="276999"/>
              </a:xfrm>
              <a:prstGeom prst="rect">
                <a:avLst/>
              </a:prstGeom>
              <a:blipFill>
                <a:blip r:embed="rId28"/>
                <a:stretch>
                  <a:fillRect l="-1653" r="-743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kstvak 58">
                <a:extLst>
                  <a:ext uri="{FF2B5EF4-FFF2-40B4-BE49-F238E27FC236}">
                    <a16:creationId xmlns:a16="http://schemas.microsoft.com/office/drawing/2014/main" id="{F5A89E24-EAEF-4F68-87CE-11B2FC4631C7}"/>
                  </a:ext>
                </a:extLst>
              </p:cNvPr>
              <p:cNvSpPr txBox="1"/>
              <p:nvPr/>
            </p:nvSpPr>
            <p:spPr>
              <a:xfrm>
                <a:off x="2949668" y="5077651"/>
                <a:ext cx="7389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−8000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9" name="Tekstvak 58">
                <a:extLst>
                  <a:ext uri="{FF2B5EF4-FFF2-40B4-BE49-F238E27FC236}">
                    <a16:creationId xmlns:a16="http://schemas.microsoft.com/office/drawing/2014/main" id="{F5A89E24-EAEF-4F68-87CE-11B2FC4631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9668" y="5077651"/>
                <a:ext cx="738984" cy="276999"/>
              </a:xfrm>
              <a:prstGeom prst="rect">
                <a:avLst/>
              </a:prstGeom>
              <a:blipFill>
                <a:blip r:embed="rId29"/>
                <a:stretch>
                  <a:fillRect l="-1653" r="-743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5" name="Afbeelding 64">
            <a:extLst>
              <a:ext uri="{FF2B5EF4-FFF2-40B4-BE49-F238E27FC236}">
                <a16:creationId xmlns:a16="http://schemas.microsoft.com/office/drawing/2014/main" id="{DC8850E0-F1FC-4586-97F9-4E0B0143345A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7796" y="733883"/>
            <a:ext cx="3086100" cy="2324100"/>
          </a:xfrm>
          <a:prstGeom prst="rect">
            <a:avLst/>
          </a:prstGeom>
        </p:spPr>
      </p:pic>
      <p:pic>
        <p:nvPicPr>
          <p:cNvPr id="67" name="Afbeelding 66">
            <a:extLst>
              <a:ext uri="{FF2B5EF4-FFF2-40B4-BE49-F238E27FC236}">
                <a16:creationId xmlns:a16="http://schemas.microsoft.com/office/drawing/2014/main" id="{F867E3F0-397F-45E6-833C-0DC245738793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9217" y="744459"/>
            <a:ext cx="3086100" cy="2324100"/>
          </a:xfrm>
          <a:prstGeom prst="rect">
            <a:avLst/>
          </a:prstGeom>
        </p:spPr>
      </p:pic>
      <p:pic>
        <p:nvPicPr>
          <p:cNvPr id="69" name="Afbeelding 68">
            <a:extLst>
              <a:ext uri="{FF2B5EF4-FFF2-40B4-BE49-F238E27FC236}">
                <a16:creationId xmlns:a16="http://schemas.microsoft.com/office/drawing/2014/main" id="{B4F0BD5F-B387-4268-BB95-C437E73DF25E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7796" y="741446"/>
            <a:ext cx="3086100" cy="2324100"/>
          </a:xfrm>
          <a:prstGeom prst="rect">
            <a:avLst/>
          </a:prstGeom>
        </p:spPr>
      </p:pic>
      <p:pic>
        <p:nvPicPr>
          <p:cNvPr id="71" name="Afbeelding 70">
            <a:extLst>
              <a:ext uri="{FF2B5EF4-FFF2-40B4-BE49-F238E27FC236}">
                <a16:creationId xmlns:a16="http://schemas.microsoft.com/office/drawing/2014/main" id="{C83A1931-5AF2-4969-9C0A-AEC161998C16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603" y="736323"/>
            <a:ext cx="3086100" cy="2324100"/>
          </a:xfrm>
          <a:prstGeom prst="rect">
            <a:avLst/>
          </a:prstGeom>
        </p:spPr>
      </p:pic>
      <p:pic>
        <p:nvPicPr>
          <p:cNvPr id="73" name="Afbeelding 72">
            <a:extLst>
              <a:ext uri="{FF2B5EF4-FFF2-40B4-BE49-F238E27FC236}">
                <a16:creationId xmlns:a16="http://schemas.microsoft.com/office/drawing/2014/main" id="{F966120D-96D7-4D37-8463-519C2E3D6EE6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8874" y="3135262"/>
            <a:ext cx="4368546" cy="3393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949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9" grpId="0"/>
      <p:bldP spid="22" grpId="0"/>
      <p:bldP spid="23" grpId="0"/>
      <p:bldP spid="24" grpId="0"/>
      <p:bldP spid="25" grpId="0"/>
      <p:bldP spid="15" grpId="0"/>
      <p:bldP spid="17" grpId="0"/>
      <p:bldP spid="27" grpId="0"/>
      <p:bldP spid="28" grpId="0"/>
      <p:bldP spid="29" grpId="0"/>
      <p:bldP spid="30" grpId="0"/>
      <p:bldP spid="35" grpId="0"/>
      <p:bldP spid="36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54" grpId="0"/>
      <p:bldP spid="55" grpId="0"/>
      <p:bldP spid="56" grpId="0"/>
      <p:bldP spid="57" grpId="0"/>
      <p:bldP spid="58" grpId="0"/>
      <p:bldP spid="59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230</TotalTime>
  <Words>173</Words>
  <Application>Microsoft Office PowerPoint</Application>
  <PresentationFormat>Breedbeeld</PresentationFormat>
  <Paragraphs>72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  <vt:lpstr>PowerPoint-presentatie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18</cp:revision>
  <dcterms:created xsi:type="dcterms:W3CDTF">2019-09-02T08:43:29Z</dcterms:created>
  <dcterms:modified xsi:type="dcterms:W3CDTF">2019-09-03T07:34:41Z</dcterms:modified>
</cp:coreProperties>
</file>