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747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611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299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87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25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32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22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824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34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01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22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3C6DF-282D-49E7-82C1-AF95F81C6B60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4DDD9-FAAD-4CB4-BFFB-B623464CE3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197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Afbeelding 40">
            <a:extLst>
              <a:ext uri="{FF2B5EF4-FFF2-40B4-BE49-F238E27FC236}">
                <a16:creationId xmlns:a16="http://schemas.microsoft.com/office/drawing/2014/main" id="{B9466837-CE86-4B9A-AEDA-038D46B15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195" y="1428750"/>
            <a:ext cx="3038475" cy="4505325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8E788151-990B-41AF-A61B-B16322C0E64F}"/>
              </a:ext>
            </a:extLst>
          </p:cNvPr>
          <p:cNvSpPr txBox="1"/>
          <p:nvPr/>
        </p:nvSpPr>
        <p:spPr>
          <a:xfrm>
            <a:off x="497150" y="48827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FF16749-17DE-4177-8473-8241BB74C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567" y="372405"/>
            <a:ext cx="6629857" cy="254934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2EE078E9-F1BA-47F6-B663-AA192A30BD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426" y="3170246"/>
            <a:ext cx="4142689" cy="1904238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81BF1165-5692-4AAF-8C1D-FF8B06613D51}"/>
              </a:ext>
            </a:extLst>
          </p:cNvPr>
          <p:cNvSpPr/>
          <p:nvPr/>
        </p:nvSpPr>
        <p:spPr>
          <a:xfrm>
            <a:off x="1371600" y="3813463"/>
            <a:ext cx="602673" cy="1091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C04A343A-9069-45D4-A058-FEB0B22BCF58}"/>
              </a:ext>
            </a:extLst>
          </p:cNvPr>
          <p:cNvSpPr/>
          <p:nvPr/>
        </p:nvSpPr>
        <p:spPr>
          <a:xfrm>
            <a:off x="2305239" y="3813463"/>
            <a:ext cx="602673" cy="1091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978D9AB-49B1-46AF-B199-11777DA3DF20}"/>
                  </a:ext>
                </a:extLst>
              </p:cNvPr>
              <p:cNvSpPr txBox="1"/>
              <p:nvPr/>
            </p:nvSpPr>
            <p:spPr>
              <a:xfrm>
                <a:off x="8860970" y="1102209"/>
                <a:ext cx="36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F978D9AB-49B1-46AF-B199-11777DA3D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0970" y="1102209"/>
                <a:ext cx="364715" cy="276999"/>
              </a:xfrm>
              <a:prstGeom prst="rect">
                <a:avLst/>
              </a:prstGeom>
              <a:blipFill>
                <a:blip r:embed="rId5"/>
                <a:stretch>
                  <a:fillRect l="-16949" r="-1525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37BDC3E-D84E-466A-91B1-8B03CA4A496E}"/>
                  </a:ext>
                </a:extLst>
              </p:cNvPr>
              <p:cNvSpPr txBox="1"/>
              <p:nvPr/>
            </p:nvSpPr>
            <p:spPr>
              <a:xfrm>
                <a:off x="11663624" y="4412859"/>
                <a:ext cx="1499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37BDC3E-D84E-466A-91B1-8B03CA4A4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3624" y="4412859"/>
                <a:ext cx="149913" cy="276999"/>
              </a:xfrm>
              <a:prstGeom prst="rect">
                <a:avLst/>
              </a:prstGeom>
              <a:blipFill>
                <a:blip r:embed="rId6"/>
                <a:stretch>
                  <a:fillRect l="-32000" r="-28000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hoek 14">
            <a:extLst>
              <a:ext uri="{FF2B5EF4-FFF2-40B4-BE49-F238E27FC236}">
                <a16:creationId xmlns:a16="http://schemas.microsoft.com/office/drawing/2014/main" id="{0B74153F-31CB-40B9-920F-291980FB7BA6}"/>
              </a:ext>
            </a:extLst>
          </p:cNvPr>
          <p:cNvSpPr/>
          <p:nvPr/>
        </p:nvSpPr>
        <p:spPr>
          <a:xfrm>
            <a:off x="3380508" y="4334880"/>
            <a:ext cx="340194" cy="265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: gekromd links 15">
            <a:extLst>
              <a:ext uri="{FF2B5EF4-FFF2-40B4-BE49-F238E27FC236}">
                <a16:creationId xmlns:a16="http://schemas.microsoft.com/office/drawing/2014/main" id="{7E6E45CE-49EF-429B-8C33-61C246E2C3C8}"/>
              </a:ext>
            </a:extLst>
          </p:cNvPr>
          <p:cNvSpPr/>
          <p:nvPr/>
        </p:nvSpPr>
        <p:spPr>
          <a:xfrm>
            <a:off x="3727288" y="4179970"/>
            <a:ext cx="162716" cy="32379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FF291DD-BBC4-4139-8007-BC05554E6727}"/>
                  </a:ext>
                </a:extLst>
              </p:cNvPr>
              <p:cNvSpPr txBox="1"/>
              <p:nvPr/>
            </p:nvSpPr>
            <p:spPr>
              <a:xfrm>
                <a:off x="3746912" y="4242547"/>
                <a:ext cx="32060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EFF291DD-BBC4-4139-8007-BC05554E6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912" y="4242547"/>
                <a:ext cx="320601" cy="184666"/>
              </a:xfrm>
              <a:prstGeom prst="rect">
                <a:avLst/>
              </a:prstGeom>
              <a:blipFill>
                <a:blip r:embed="rId7"/>
                <a:stretch>
                  <a:fillRect l="-11538" r="-1346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hthoek 17">
            <a:extLst>
              <a:ext uri="{FF2B5EF4-FFF2-40B4-BE49-F238E27FC236}">
                <a16:creationId xmlns:a16="http://schemas.microsoft.com/office/drawing/2014/main" id="{EDB33CDD-E5F7-415C-88CD-1AAEAA9F9E86}"/>
              </a:ext>
            </a:extLst>
          </p:cNvPr>
          <p:cNvSpPr/>
          <p:nvPr/>
        </p:nvSpPr>
        <p:spPr>
          <a:xfrm>
            <a:off x="3377282" y="4060019"/>
            <a:ext cx="340194" cy="265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: gekromd links 18">
            <a:extLst>
              <a:ext uri="{FF2B5EF4-FFF2-40B4-BE49-F238E27FC236}">
                <a16:creationId xmlns:a16="http://schemas.microsoft.com/office/drawing/2014/main" id="{760F38F0-A2F8-412C-9780-71F410957B6B}"/>
              </a:ext>
            </a:extLst>
          </p:cNvPr>
          <p:cNvSpPr/>
          <p:nvPr/>
        </p:nvSpPr>
        <p:spPr>
          <a:xfrm>
            <a:off x="3728816" y="4503764"/>
            <a:ext cx="162716" cy="32379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5DD900C-90AA-456E-879E-59298A4E840E}"/>
                  </a:ext>
                </a:extLst>
              </p:cNvPr>
              <p:cNvSpPr txBox="1"/>
              <p:nvPr/>
            </p:nvSpPr>
            <p:spPr>
              <a:xfrm>
                <a:off x="3748440" y="4566341"/>
                <a:ext cx="32060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nl-NL" sz="12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5DD900C-90AA-456E-879E-59298A4E8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440" y="4566341"/>
                <a:ext cx="320601" cy="184666"/>
              </a:xfrm>
              <a:prstGeom prst="rect">
                <a:avLst/>
              </a:prstGeom>
              <a:blipFill>
                <a:blip r:embed="rId8"/>
                <a:stretch>
                  <a:fillRect l="-3846" r="-13462" b="-1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hthoek 20">
            <a:extLst>
              <a:ext uri="{FF2B5EF4-FFF2-40B4-BE49-F238E27FC236}">
                <a16:creationId xmlns:a16="http://schemas.microsoft.com/office/drawing/2014/main" id="{6459E709-D451-4A99-8832-E1CDA7B2E1E0}"/>
              </a:ext>
            </a:extLst>
          </p:cNvPr>
          <p:cNvSpPr/>
          <p:nvPr/>
        </p:nvSpPr>
        <p:spPr>
          <a:xfrm>
            <a:off x="3378744" y="4593758"/>
            <a:ext cx="340194" cy="265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Pijl: gekromd links 21">
            <a:extLst>
              <a:ext uri="{FF2B5EF4-FFF2-40B4-BE49-F238E27FC236}">
                <a16:creationId xmlns:a16="http://schemas.microsoft.com/office/drawing/2014/main" id="{0CF5AB4E-D9F6-4E96-89B3-C49A216E25C4}"/>
              </a:ext>
            </a:extLst>
          </p:cNvPr>
          <p:cNvSpPr/>
          <p:nvPr/>
        </p:nvSpPr>
        <p:spPr>
          <a:xfrm flipH="1" flipV="1">
            <a:off x="3129260" y="3910528"/>
            <a:ext cx="227612" cy="8294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4A2FDD55-D279-45F1-B845-D13CEAFE5372}"/>
              </a:ext>
            </a:extLst>
          </p:cNvPr>
          <p:cNvSpPr/>
          <p:nvPr/>
        </p:nvSpPr>
        <p:spPr>
          <a:xfrm>
            <a:off x="3377283" y="3798762"/>
            <a:ext cx="340194" cy="265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E4A99785-00C1-445D-BCDE-F6BAB64289E5}"/>
              </a:ext>
            </a:extLst>
          </p:cNvPr>
          <p:cNvSpPr/>
          <p:nvPr/>
        </p:nvSpPr>
        <p:spPr>
          <a:xfrm>
            <a:off x="4254598" y="3813463"/>
            <a:ext cx="602673" cy="1091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209D8C7-1B26-41E5-9693-EF36FB71B931}"/>
                  </a:ext>
                </a:extLst>
              </p:cNvPr>
              <p:cNvSpPr txBox="1"/>
              <p:nvPr/>
            </p:nvSpPr>
            <p:spPr>
              <a:xfrm>
                <a:off x="8857623" y="457793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A209D8C7-1B26-41E5-9693-EF36FB71B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7623" y="4577933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7AF687F-5E24-4A4A-AF76-A0C95F20D876}"/>
                  </a:ext>
                </a:extLst>
              </p:cNvPr>
              <p:cNvSpPr txBox="1"/>
              <p:nvPr/>
            </p:nvSpPr>
            <p:spPr>
              <a:xfrm>
                <a:off x="9542922" y="457793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7AF687F-5E24-4A4A-AF76-A0C95F20D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2922" y="4577933"/>
                <a:ext cx="181139" cy="276999"/>
              </a:xfrm>
              <a:prstGeom prst="rect">
                <a:avLst/>
              </a:prstGeom>
              <a:blipFill>
                <a:blip r:embed="rId10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750537D-5FA9-4CFC-AD46-3427C34A3040}"/>
                  </a:ext>
                </a:extLst>
              </p:cNvPr>
              <p:cNvSpPr txBox="1"/>
              <p:nvPr/>
            </p:nvSpPr>
            <p:spPr>
              <a:xfrm>
                <a:off x="10137834" y="457793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D750537D-5FA9-4CFC-AD46-3427C34A30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7834" y="4577933"/>
                <a:ext cx="181139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AF1D696-669C-4A02-874D-BB0C78BA5B17}"/>
                  </a:ext>
                </a:extLst>
              </p:cNvPr>
              <p:cNvSpPr txBox="1"/>
              <p:nvPr/>
            </p:nvSpPr>
            <p:spPr>
              <a:xfrm>
                <a:off x="10729494" y="457793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AF1D696-669C-4A02-874D-BB0C78BA5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9494" y="4577933"/>
                <a:ext cx="181139" cy="276999"/>
              </a:xfrm>
              <a:prstGeom prst="rect">
                <a:avLst/>
              </a:prstGeom>
              <a:blipFill>
                <a:blip r:embed="rId12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2E4DAE7-D808-4B47-B52A-E9134F9BB787}"/>
                  </a:ext>
                </a:extLst>
              </p:cNvPr>
              <p:cNvSpPr txBox="1"/>
              <p:nvPr/>
            </p:nvSpPr>
            <p:spPr>
              <a:xfrm>
                <a:off x="8677760" y="3819323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42E4DAE7-D808-4B47-B52A-E9134F9BB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760" y="3819323"/>
                <a:ext cx="309379" cy="276999"/>
              </a:xfrm>
              <a:prstGeom prst="rect">
                <a:avLst/>
              </a:prstGeom>
              <a:blipFill>
                <a:blip r:embed="rId13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DEA8820-0104-48C4-99C0-5E5EB8CEF47B}"/>
                  </a:ext>
                </a:extLst>
              </p:cNvPr>
              <p:cNvSpPr txBox="1"/>
              <p:nvPr/>
            </p:nvSpPr>
            <p:spPr>
              <a:xfrm>
                <a:off x="8677760" y="3199564"/>
                <a:ext cx="309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CDEA8820-0104-48C4-99C0-5E5EB8CEF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760" y="3199564"/>
                <a:ext cx="309379" cy="276999"/>
              </a:xfrm>
              <a:prstGeom prst="rect">
                <a:avLst/>
              </a:prstGeom>
              <a:blipFill>
                <a:blip r:embed="rId14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22F84311-52AF-4DBA-8E1C-1F4E78AF47AD}"/>
              </a:ext>
            </a:extLst>
          </p:cNvPr>
          <p:cNvCxnSpPr>
            <a:cxnSpLocks/>
          </p:cNvCxnSpPr>
          <p:nvPr/>
        </p:nvCxnSpPr>
        <p:spPr>
          <a:xfrm flipV="1">
            <a:off x="9633491" y="1900211"/>
            <a:ext cx="0" cy="26423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al 33">
            <a:extLst>
              <a:ext uri="{FF2B5EF4-FFF2-40B4-BE49-F238E27FC236}">
                <a16:creationId xmlns:a16="http://schemas.microsoft.com/office/drawing/2014/main" id="{D811FE90-50B3-4CEA-B226-517BD7AE2BED}"/>
              </a:ext>
            </a:extLst>
          </p:cNvPr>
          <p:cNvSpPr/>
          <p:nvPr/>
        </p:nvSpPr>
        <p:spPr>
          <a:xfrm>
            <a:off x="9583662" y="1807457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0806A228-7DE9-499B-9D5B-DDC68F7080F2}"/>
              </a:ext>
            </a:extLst>
          </p:cNvPr>
          <p:cNvCxnSpPr>
            <a:cxnSpLocks/>
          </p:cNvCxnSpPr>
          <p:nvPr/>
        </p:nvCxnSpPr>
        <p:spPr>
          <a:xfrm flipV="1">
            <a:off x="10227954" y="3338063"/>
            <a:ext cx="0" cy="12089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al 35">
            <a:extLst>
              <a:ext uri="{FF2B5EF4-FFF2-40B4-BE49-F238E27FC236}">
                <a16:creationId xmlns:a16="http://schemas.microsoft.com/office/drawing/2014/main" id="{C0B3ADB4-60C5-4784-AAC8-A56D03C19D42}"/>
              </a:ext>
            </a:extLst>
          </p:cNvPr>
          <p:cNvSpPr/>
          <p:nvPr/>
        </p:nvSpPr>
        <p:spPr>
          <a:xfrm>
            <a:off x="10177861" y="3305399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72D8AD9E-D4EB-4493-BCB6-5836945C713A}"/>
              </a:ext>
            </a:extLst>
          </p:cNvPr>
          <p:cNvCxnSpPr>
            <a:cxnSpLocks/>
          </p:cNvCxnSpPr>
          <p:nvPr/>
        </p:nvCxnSpPr>
        <p:spPr>
          <a:xfrm flipV="1">
            <a:off x="10823111" y="4553550"/>
            <a:ext cx="0" cy="8866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al 38">
            <a:extLst>
              <a:ext uri="{FF2B5EF4-FFF2-40B4-BE49-F238E27FC236}">
                <a16:creationId xmlns:a16="http://schemas.microsoft.com/office/drawing/2014/main" id="{3FD576BE-D78A-420F-8EDF-BEB44AEB46E4}"/>
              </a:ext>
            </a:extLst>
          </p:cNvPr>
          <p:cNvSpPr/>
          <p:nvPr/>
        </p:nvSpPr>
        <p:spPr>
          <a:xfrm>
            <a:off x="10772159" y="5405229"/>
            <a:ext cx="108000" cy="11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F88BACF-71CE-4D1A-8CE7-EAEBFF49D166}"/>
                  </a:ext>
                </a:extLst>
              </p:cNvPr>
              <p:cNvSpPr txBox="1"/>
              <p:nvPr/>
            </p:nvSpPr>
            <p:spPr>
              <a:xfrm>
                <a:off x="8677759" y="2623149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CF88BACF-71CE-4D1A-8CE7-EAEBFF49D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759" y="2623149"/>
                <a:ext cx="309380" cy="276999"/>
              </a:xfrm>
              <a:prstGeom prst="rect">
                <a:avLst/>
              </a:prstGeom>
              <a:blipFill>
                <a:blip r:embed="rId15"/>
                <a:stretch>
                  <a:fillRect l="-20000" r="-18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E73314A3-99EB-47D1-A92B-BEEBC75CB75C}"/>
                  </a:ext>
                </a:extLst>
              </p:cNvPr>
              <p:cNvSpPr txBox="1"/>
              <p:nvPr/>
            </p:nvSpPr>
            <p:spPr>
              <a:xfrm>
                <a:off x="8677759" y="2022952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E73314A3-99EB-47D1-A92B-BEEBC75CB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759" y="2022952"/>
                <a:ext cx="309380" cy="276999"/>
              </a:xfrm>
              <a:prstGeom prst="rect">
                <a:avLst/>
              </a:prstGeom>
              <a:blipFill>
                <a:blip r:embed="rId16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3A70BA30-0FAB-45E4-8CE9-86D50D088D77}"/>
                  </a:ext>
                </a:extLst>
              </p:cNvPr>
              <p:cNvSpPr txBox="1"/>
              <p:nvPr/>
            </p:nvSpPr>
            <p:spPr>
              <a:xfrm>
                <a:off x="8521309" y="4996086"/>
                <a:ext cx="482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3A70BA30-0FAB-45E4-8CE9-86D50D088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1309" y="4996086"/>
                <a:ext cx="482504" cy="276999"/>
              </a:xfrm>
              <a:prstGeom prst="rect">
                <a:avLst/>
              </a:prstGeom>
              <a:blipFill>
                <a:blip r:embed="rId17"/>
                <a:stretch>
                  <a:fillRect l="-2532" r="-1139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281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7" grpId="0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1" grpId="0"/>
      <p:bldP spid="34" grpId="0" animBg="1"/>
      <p:bldP spid="36" grpId="0" animBg="1"/>
      <p:bldP spid="39" grpId="0" animBg="1"/>
      <p:bldP spid="42" grpId="0"/>
      <p:bldP spid="43" grpId="0"/>
      <p:bldP spid="4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49</TotalTime>
  <Words>19</Words>
  <Application>Microsoft Office PowerPoint</Application>
  <PresentationFormat>Breedbeeld</PresentationFormat>
  <Paragraphs>14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2019-09-05T05:47:47Z</dcterms:created>
  <dcterms:modified xsi:type="dcterms:W3CDTF">2019-09-05T06:37:14Z</dcterms:modified>
</cp:coreProperties>
</file>