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23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26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54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16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39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15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97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85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71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262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68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86CF-FD44-4F43-A88C-E0A4FDE418D3}" type="datetimeFigureOut">
              <a:rPr lang="nl-NL" smtClean="0"/>
              <a:t>31-8-2019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B2F40-1584-4853-AB28-2AB6D886F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04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9.jpg"/><Relationship Id="rId7" Type="http://schemas.openxmlformats.org/officeDocument/2006/relationships/image" Target="../media/image32.png"/><Relationship Id="rId12" Type="http://schemas.openxmlformats.org/officeDocument/2006/relationships/image" Target="../media/image3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4.jp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E79B6DD-2B6D-4E27-806A-DBCDA556070C}"/>
              </a:ext>
            </a:extLst>
          </p:cNvPr>
          <p:cNvSpPr txBox="1"/>
          <p:nvPr/>
        </p:nvSpPr>
        <p:spPr>
          <a:xfrm>
            <a:off x="479391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23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B7215B3-35C6-4EC7-957D-691683DA7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904" y="474434"/>
            <a:ext cx="4585716" cy="54406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DD3EF24-F922-42C6-AAB3-2418A2147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2" y="1084567"/>
            <a:ext cx="3621938" cy="27203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8DF7D83-7963-42E2-8F44-A5971E005D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2" y="4361612"/>
            <a:ext cx="4305910" cy="1080364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788B08B0-4AE8-46D2-B6E8-1551C51138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88" y="1471380"/>
            <a:ext cx="3676345" cy="256489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3490B04-A053-4950-8F2E-920D4AD121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972" y="685050"/>
            <a:ext cx="3680460" cy="37109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CE03B30-5C90-48C0-B1A6-2AC0067D1296}"/>
                  </a:ext>
                </a:extLst>
              </p:cNvPr>
              <p:cNvSpPr txBox="1"/>
              <p:nvPr/>
            </p:nvSpPr>
            <p:spPr>
              <a:xfrm>
                <a:off x="11674186" y="3574473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CE03B30-5C90-48C0-B1A6-2AC0067D1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4186" y="3574473"/>
                <a:ext cx="183320" cy="276999"/>
              </a:xfrm>
              <a:prstGeom prst="rect">
                <a:avLst/>
              </a:prstGeom>
              <a:blipFill>
                <a:blip r:embed="rId7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44C9039-542A-4CA0-AE0F-6008E94DA573}"/>
                  </a:ext>
                </a:extLst>
              </p:cNvPr>
              <p:cNvSpPr txBox="1"/>
              <p:nvPr/>
            </p:nvSpPr>
            <p:spPr>
              <a:xfrm>
                <a:off x="8491104" y="335934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44C9039-542A-4CA0-AE0F-6008E94DA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1104" y="335934"/>
                <a:ext cx="186718" cy="276999"/>
              </a:xfrm>
              <a:prstGeom prst="rect">
                <a:avLst/>
              </a:prstGeom>
              <a:blipFill>
                <a:blip r:embed="rId8"/>
                <a:stretch>
                  <a:fillRect l="-32258" r="-25806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al 19">
            <a:extLst>
              <a:ext uri="{FF2B5EF4-FFF2-40B4-BE49-F238E27FC236}">
                <a16:creationId xmlns:a16="http://schemas.microsoft.com/office/drawing/2014/main" id="{EEA15AD2-8115-408E-AC30-729A45E7BCD9}"/>
              </a:ext>
            </a:extLst>
          </p:cNvPr>
          <p:cNvSpPr/>
          <p:nvPr/>
        </p:nvSpPr>
        <p:spPr>
          <a:xfrm>
            <a:off x="9473046" y="22479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053698AE-B5C9-4CDD-A1F1-8557296D03D0}"/>
              </a:ext>
            </a:extLst>
          </p:cNvPr>
          <p:cNvSpPr/>
          <p:nvPr/>
        </p:nvSpPr>
        <p:spPr>
          <a:xfrm>
            <a:off x="9957328" y="200337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4C23E74C-0C2C-4CB1-89C3-C400FF7898E4}"/>
              </a:ext>
            </a:extLst>
          </p:cNvPr>
          <p:cNvSpPr/>
          <p:nvPr/>
        </p:nvSpPr>
        <p:spPr>
          <a:xfrm>
            <a:off x="10432727" y="152936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EBB3477D-2E42-4434-AE41-1C579DA62193}"/>
              </a:ext>
            </a:extLst>
          </p:cNvPr>
          <p:cNvSpPr/>
          <p:nvPr/>
        </p:nvSpPr>
        <p:spPr>
          <a:xfrm>
            <a:off x="10913919" y="129467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28CD709F-2B2B-4700-9C2D-72FDBDCA9CB5}"/>
              </a:ext>
            </a:extLst>
          </p:cNvPr>
          <p:cNvSpPr/>
          <p:nvPr/>
        </p:nvSpPr>
        <p:spPr>
          <a:xfrm>
            <a:off x="8999447" y="272084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A29DE691-5709-432E-80B6-03839B528080}"/>
              </a:ext>
            </a:extLst>
          </p:cNvPr>
          <p:cNvSpPr/>
          <p:nvPr/>
        </p:nvSpPr>
        <p:spPr>
          <a:xfrm>
            <a:off x="8527103" y="296388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76F95B8F-6BE3-47F1-8524-DF8020EC1800}"/>
              </a:ext>
            </a:extLst>
          </p:cNvPr>
          <p:cNvSpPr/>
          <p:nvPr/>
        </p:nvSpPr>
        <p:spPr>
          <a:xfrm>
            <a:off x="11387092" y="15405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65449B89-6175-47BE-823E-C2F5BBCB658B}"/>
              </a:ext>
            </a:extLst>
          </p:cNvPr>
          <p:cNvCxnSpPr/>
          <p:nvPr/>
        </p:nvCxnSpPr>
        <p:spPr>
          <a:xfrm>
            <a:off x="5413659" y="1350815"/>
            <a:ext cx="0" cy="266007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D139F647-AF5C-4EC3-B82B-18F1AA628F0C}"/>
              </a:ext>
            </a:extLst>
          </p:cNvPr>
          <p:cNvCxnSpPr/>
          <p:nvPr/>
        </p:nvCxnSpPr>
        <p:spPr>
          <a:xfrm>
            <a:off x="4822051" y="1766452"/>
            <a:ext cx="11936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17D414D-49AE-485F-A622-5F63362621CE}"/>
                  </a:ext>
                </a:extLst>
              </p:cNvPr>
              <p:cNvSpPr txBox="1"/>
              <p:nvPr/>
            </p:nvSpPr>
            <p:spPr>
              <a:xfrm>
                <a:off x="5022723" y="1378432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17D414D-49AE-485F-A622-5F6336262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723" y="1378432"/>
                <a:ext cx="183320" cy="276999"/>
              </a:xfrm>
              <a:prstGeom prst="rect">
                <a:avLst/>
              </a:prstGeom>
              <a:blipFill>
                <a:blip r:embed="rId9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D61151C-0E05-44EB-894E-CF38B9A2ECA7}"/>
                  </a:ext>
                </a:extLst>
              </p:cNvPr>
              <p:cNvSpPr txBox="1"/>
              <p:nvPr/>
            </p:nvSpPr>
            <p:spPr>
              <a:xfrm>
                <a:off x="5641965" y="1401397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D61151C-0E05-44EB-894E-CF38B9A2E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965" y="1401397"/>
                <a:ext cx="186718" cy="276999"/>
              </a:xfrm>
              <a:prstGeom prst="rect">
                <a:avLst/>
              </a:prstGeom>
              <a:blipFill>
                <a:blip r:embed="rId10"/>
                <a:stretch>
                  <a:fillRect l="-33333" r="-3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D766EB5-E1AE-4462-A084-ADE98DE86097}"/>
                  </a:ext>
                </a:extLst>
              </p:cNvPr>
              <p:cNvSpPr txBox="1"/>
              <p:nvPr/>
            </p:nvSpPr>
            <p:spPr>
              <a:xfrm>
                <a:off x="4975306" y="373388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D766EB5-E1AE-4462-A084-ADE98DE86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3733889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9F8BF4A-8F17-4CB7-AF85-66D37EBFC1E4}"/>
                  </a:ext>
                </a:extLst>
              </p:cNvPr>
              <p:cNvSpPr txBox="1"/>
              <p:nvPr/>
            </p:nvSpPr>
            <p:spPr>
              <a:xfrm>
                <a:off x="4975306" y="342333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9F8BF4A-8F17-4CB7-AF85-66D37EBFC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3423331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6B340C0-1169-4C55-B7D5-F533E19D3019}"/>
                  </a:ext>
                </a:extLst>
              </p:cNvPr>
              <p:cNvSpPr txBox="1"/>
              <p:nvPr/>
            </p:nvSpPr>
            <p:spPr>
              <a:xfrm>
                <a:off x="4975306" y="311277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6B340C0-1169-4C55-B7D5-F533E19D3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3112775"/>
                <a:ext cx="181139" cy="276999"/>
              </a:xfrm>
              <a:prstGeom prst="rect">
                <a:avLst/>
              </a:prstGeom>
              <a:blipFill>
                <a:blip r:embed="rId13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096B9BC9-2641-47E5-B8D5-01F0370C4975}"/>
                  </a:ext>
                </a:extLst>
              </p:cNvPr>
              <p:cNvSpPr txBox="1"/>
              <p:nvPr/>
            </p:nvSpPr>
            <p:spPr>
              <a:xfrm>
                <a:off x="4975306" y="280221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096B9BC9-2641-47E5-B8D5-01F0370C4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2802219"/>
                <a:ext cx="181139" cy="276999"/>
              </a:xfrm>
              <a:prstGeom prst="rect">
                <a:avLst/>
              </a:prstGeom>
              <a:blipFill>
                <a:blip r:embed="rId1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183A315-7560-4EE9-BEF5-DC703711F8DF}"/>
                  </a:ext>
                </a:extLst>
              </p:cNvPr>
              <p:cNvSpPr txBox="1"/>
              <p:nvPr/>
            </p:nvSpPr>
            <p:spPr>
              <a:xfrm>
                <a:off x="4975306" y="249166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183A315-7560-4EE9-BEF5-DC703711F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2491663"/>
                <a:ext cx="181139" cy="276999"/>
              </a:xfrm>
              <a:prstGeom prst="rect">
                <a:avLst/>
              </a:prstGeom>
              <a:blipFill>
                <a:blip r:embed="rId1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9E73176-E38D-46C4-B0C8-D65847B6A418}"/>
                  </a:ext>
                </a:extLst>
              </p:cNvPr>
              <p:cNvSpPr txBox="1"/>
              <p:nvPr/>
            </p:nvSpPr>
            <p:spPr>
              <a:xfrm>
                <a:off x="4975306" y="2181107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9E73176-E38D-46C4-B0C8-D65847B6A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2181107"/>
                <a:ext cx="181139" cy="276999"/>
              </a:xfrm>
              <a:prstGeom prst="rect">
                <a:avLst/>
              </a:prstGeom>
              <a:blipFill>
                <a:blip r:embed="rId16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E798690-30C3-4F43-833A-D91684335A69}"/>
                  </a:ext>
                </a:extLst>
              </p:cNvPr>
              <p:cNvSpPr txBox="1"/>
              <p:nvPr/>
            </p:nvSpPr>
            <p:spPr>
              <a:xfrm>
                <a:off x="4975306" y="187055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E798690-30C3-4F43-833A-D91684335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306" y="1870551"/>
                <a:ext cx="181139" cy="276999"/>
              </a:xfrm>
              <a:prstGeom prst="rect">
                <a:avLst/>
              </a:prstGeom>
              <a:blipFill>
                <a:blip r:embed="rId1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99D6F1BD-69C8-44DE-A158-D9B3FDDA833D}"/>
                  </a:ext>
                </a:extLst>
              </p:cNvPr>
              <p:cNvSpPr txBox="1"/>
              <p:nvPr/>
            </p:nvSpPr>
            <p:spPr>
              <a:xfrm>
                <a:off x="5638043" y="249166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99D6F1BD-69C8-44DE-A158-D9B3FDDA8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043" y="2491663"/>
                <a:ext cx="181139" cy="276999"/>
              </a:xfrm>
              <a:prstGeom prst="rect">
                <a:avLst/>
              </a:prstGeom>
              <a:blipFill>
                <a:blip r:embed="rId18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Pijl: gekromd links 40">
            <a:extLst>
              <a:ext uri="{FF2B5EF4-FFF2-40B4-BE49-F238E27FC236}">
                <a16:creationId xmlns:a16="http://schemas.microsoft.com/office/drawing/2014/main" id="{1CA0B9E0-94B4-45DE-93D0-BE8B1D35D0AF}"/>
              </a:ext>
            </a:extLst>
          </p:cNvPr>
          <p:cNvSpPr/>
          <p:nvPr/>
        </p:nvSpPr>
        <p:spPr>
          <a:xfrm>
            <a:off x="5922140" y="2593317"/>
            <a:ext cx="144496" cy="3049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A052069-5941-4750-8156-3244609883B9}"/>
                  </a:ext>
                </a:extLst>
              </p:cNvPr>
              <p:cNvSpPr txBox="1"/>
              <p:nvPr/>
            </p:nvSpPr>
            <p:spPr>
              <a:xfrm>
                <a:off x="6087694" y="2614993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+0,5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A052069-5941-4750-8156-324460988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694" y="2614993"/>
                <a:ext cx="410369" cy="215444"/>
              </a:xfrm>
              <a:prstGeom prst="rect">
                <a:avLst/>
              </a:prstGeom>
              <a:blipFill>
                <a:blip r:embed="rId19"/>
                <a:stretch>
                  <a:fillRect l="-8955" r="-1044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9925AEB-9B16-45B7-A726-E79B80B33CCC}"/>
                  </a:ext>
                </a:extLst>
              </p:cNvPr>
              <p:cNvSpPr txBox="1"/>
              <p:nvPr/>
            </p:nvSpPr>
            <p:spPr>
              <a:xfrm>
                <a:off x="5510060" y="2825385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9925AEB-9B16-45B7-A726-E79B80B33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060" y="2825385"/>
                <a:ext cx="357470" cy="276999"/>
              </a:xfrm>
              <a:prstGeom prst="rect">
                <a:avLst/>
              </a:prstGeom>
              <a:blipFill>
                <a:blip r:embed="rId20"/>
                <a:stretch>
                  <a:fillRect l="-15254" r="-169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Pijl: gekromd links 43">
            <a:extLst>
              <a:ext uri="{FF2B5EF4-FFF2-40B4-BE49-F238E27FC236}">
                <a16:creationId xmlns:a16="http://schemas.microsoft.com/office/drawing/2014/main" id="{61DFA348-9114-4133-8DC4-B027527A45E5}"/>
              </a:ext>
            </a:extLst>
          </p:cNvPr>
          <p:cNvSpPr/>
          <p:nvPr/>
        </p:nvSpPr>
        <p:spPr>
          <a:xfrm>
            <a:off x="5922140" y="2949933"/>
            <a:ext cx="144496" cy="3049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A41BA94-57A9-4D9A-88FE-A4FBA1EA32B5}"/>
                  </a:ext>
                </a:extLst>
              </p:cNvPr>
              <p:cNvSpPr txBox="1"/>
              <p:nvPr/>
            </p:nvSpPr>
            <p:spPr>
              <a:xfrm>
                <a:off x="6087694" y="2971609"/>
                <a:ext cx="274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A41BA94-57A9-4D9A-88FE-A4FBA1EA3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694" y="2971609"/>
                <a:ext cx="274114" cy="215444"/>
              </a:xfrm>
              <a:prstGeom prst="rect">
                <a:avLst/>
              </a:prstGeom>
              <a:blipFill>
                <a:blip r:embed="rId21"/>
                <a:stretch>
                  <a:fillRect l="-15556" r="-13333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Pijl: gekromd links 45">
            <a:extLst>
              <a:ext uri="{FF2B5EF4-FFF2-40B4-BE49-F238E27FC236}">
                <a16:creationId xmlns:a16="http://schemas.microsoft.com/office/drawing/2014/main" id="{294D3430-E1B7-4CA7-A27C-598AD5D0D257}"/>
              </a:ext>
            </a:extLst>
          </p:cNvPr>
          <p:cNvSpPr/>
          <p:nvPr/>
        </p:nvSpPr>
        <p:spPr>
          <a:xfrm>
            <a:off x="5929946" y="3279964"/>
            <a:ext cx="144496" cy="3049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C433E94-F4C1-490D-BC3C-5C99917E9DBE}"/>
                  </a:ext>
                </a:extLst>
              </p:cNvPr>
              <p:cNvSpPr txBox="1"/>
              <p:nvPr/>
            </p:nvSpPr>
            <p:spPr>
              <a:xfrm>
                <a:off x="6095500" y="3301640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+0,5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C433E94-F4C1-490D-BC3C-5C99917E9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500" y="3301640"/>
                <a:ext cx="410369" cy="215444"/>
              </a:xfrm>
              <a:prstGeom prst="rect">
                <a:avLst/>
              </a:prstGeom>
              <a:blipFill>
                <a:blip r:embed="rId19"/>
                <a:stretch>
                  <a:fillRect l="-8955" r="-1044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Pijl: gekromd links 47">
            <a:extLst>
              <a:ext uri="{FF2B5EF4-FFF2-40B4-BE49-F238E27FC236}">
                <a16:creationId xmlns:a16="http://schemas.microsoft.com/office/drawing/2014/main" id="{5C38ECDA-F5DB-4457-8E5A-B5BA51B33A6C}"/>
              </a:ext>
            </a:extLst>
          </p:cNvPr>
          <p:cNvSpPr/>
          <p:nvPr/>
        </p:nvSpPr>
        <p:spPr>
          <a:xfrm>
            <a:off x="5958534" y="3636388"/>
            <a:ext cx="144496" cy="3049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86C536CB-29E3-4578-B2B5-35E1F7B61C27}"/>
                  </a:ext>
                </a:extLst>
              </p:cNvPr>
              <p:cNvSpPr txBox="1"/>
              <p:nvPr/>
            </p:nvSpPr>
            <p:spPr>
              <a:xfrm>
                <a:off x="6124088" y="3658064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−0,5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86C536CB-29E3-4578-B2B5-35E1F7B61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088" y="3658064"/>
                <a:ext cx="410369" cy="215444"/>
              </a:xfrm>
              <a:prstGeom prst="rect">
                <a:avLst/>
              </a:prstGeom>
              <a:blipFill>
                <a:blip r:embed="rId22"/>
                <a:stretch>
                  <a:fillRect l="-1493" r="-10448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7036CEC4-1ED6-4D28-A947-47BD16E8FAD1}"/>
                  </a:ext>
                </a:extLst>
              </p:cNvPr>
              <p:cNvSpPr txBox="1"/>
              <p:nvPr/>
            </p:nvSpPr>
            <p:spPr>
              <a:xfrm>
                <a:off x="5492139" y="3127425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7036CEC4-1ED6-4D28-A947-47BD16E8F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139" y="3127425"/>
                <a:ext cx="357470" cy="276999"/>
              </a:xfrm>
              <a:prstGeom prst="rect">
                <a:avLst/>
              </a:prstGeom>
              <a:blipFill>
                <a:blip r:embed="rId23"/>
                <a:stretch>
                  <a:fillRect l="-15254" r="-169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6225AEBC-FB2A-4034-BEA7-6B88FCACDB32}"/>
                  </a:ext>
                </a:extLst>
              </p:cNvPr>
              <p:cNvSpPr txBox="1"/>
              <p:nvPr/>
            </p:nvSpPr>
            <p:spPr>
              <a:xfrm>
                <a:off x="5585363" y="342857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6225AEBC-FB2A-4034-BEA7-6B88FCACD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363" y="3428570"/>
                <a:ext cx="181139" cy="276999"/>
              </a:xfrm>
              <a:prstGeom prst="rect">
                <a:avLst/>
              </a:prstGeom>
              <a:blipFill>
                <a:blip r:embed="rId24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DBAE76FA-87FC-482B-8E7F-B9D6751B0C8A}"/>
                  </a:ext>
                </a:extLst>
              </p:cNvPr>
              <p:cNvSpPr txBox="1"/>
              <p:nvPr/>
            </p:nvSpPr>
            <p:spPr>
              <a:xfrm>
                <a:off x="5497176" y="3706314"/>
                <a:ext cx="3574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DBAE76FA-87FC-482B-8E7F-B9D6751B0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176" y="3706314"/>
                <a:ext cx="357469" cy="276999"/>
              </a:xfrm>
              <a:prstGeom prst="rect">
                <a:avLst/>
              </a:prstGeom>
              <a:blipFill>
                <a:blip r:embed="rId25"/>
                <a:stretch>
                  <a:fillRect l="-15517" r="-1896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Pijl: gekromd links 52">
            <a:extLst>
              <a:ext uri="{FF2B5EF4-FFF2-40B4-BE49-F238E27FC236}">
                <a16:creationId xmlns:a16="http://schemas.microsoft.com/office/drawing/2014/main" id="{765F7EE8-B327-4D9A-BD39-9E90BEC32D55}"/>
              </a:ext>
            </a:extLst>
          </p:cNvPr>
          <p:cNvSpPr/>
          <p:nvPr/>
        </p:nvSpPr>
        <p:spPr>
          <a:xfrm flipV="1">
            <a:off x="5943659" y="2248447"/>
            <a:ext cx="144000" cy="3060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D49B8282-50A7-4014-9F2C-DE7CA712E8B5}"/>
                  </a:ext>
                </a:extLst>
              </p:cNvPr>
              <p:cNvSpPr txBox="1"/>
              <p:nvPr/>
            </p:nvSpPr>
            <p:spPr>
              <a:xfrm>
                <a:off x="6163017" y="2268147"/>
                <a:ext cx="274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D49B8282-50A7-4014-9F2C-DE7CA712E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017" y="2268147"/>
                <a:ext cx="274114" cy="215444"/>
              </a:xfrm>
              <a:prstGeom prst="rect">
                <a:avLst/>
              </a:prstGeom>
              <a:blipFill>
                <a:blip r:embed="rId26"/>
                <a:stretch>
                  <a:fillRect l="-4444" r="-13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Pijl: gekromd links 54">
            <a:extLst>
              <a:ext uri="{FF2B5EF4-FFF2-40B4-BE49-F238E27FC236}">
                <a16:creationId xmlns:a16="http://schemas.microsoft.com/office/drawing/2014/main" id="{D070E377-B05E-4928-899A-82F93EB4D38F}"/>
              </a:ext>
            </a:extLst>
          </p:cNvPr>
          <p:cNvSpPr/>
          <p:nvPr/>
        </p:nvSpPr>
        <p:spPr>
          <a:xfrm flipV="1">
            <a:off x="5940194" y="1922861"/>
            <a:ext cx="144000" cy="3060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D1F44739-91FA-48D6-8381-951D45DBF039}"/>
                  </a:ext>
                </a:extLst>
              </p:cNvPr>
              <p:cNvSpPr txBox="1"/>
              <p:nvPr/>
            </p:nvSpPr>
            <p:spPr>
              <a:xfrm>
                <a:off x="6159552" y="1952952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−0,5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D1F44739-91FA-48D6-8381-951D45DBF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552" y="1952952"/>
                <a:ext cx="410369" cy="215444"/>
              </a:xfrm>
              <a:prstGeom prst="rect">
                <a:avLst/>
              </a:prstGeom>
              <a:blipFill>
                <a:blip r:embed="rId27"/>
                <a:stretch>
                  <a:fillRect l="-1471" r="-10294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4AD5A867-D318-40A4-BD7C-6FDBAD77C984}"/>
                  </a:ext>
                </a:extLst>
              </p:cNvPr>
              <p:cNvSpPr txBox="1"/>
              <p:nvPr/>
            </p:nvSpPr>
            <p:spPr>
              <a:xfrm>
                <a:off x="5627157" y="218160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4AD5A867-D318-40A4-BD7C-6FDBAD77C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157" y="2181602"/>
                <a:ext cx="181139" cy="276999"/>
              </a:xfrm>
              <a:prstGeom prst="rect">
                <a:avLst/>
              </a:prstGeom>
              <a:blipFill>
                <a:blip r:embed="rId2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929173EE-F719-4BD5-8F79-A710C409E7C3}"/>
                  </a:ext>
                </a:extLst>
              </p:cNvPr>
              <p:cNvSpPr txBox="1"/>
              <p:nvPr/>
            </p:nvSpPr>
            <p:spPr>
              <a:xfrm>
                <a:off x="5516776" y="1857322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929173EE-F719-4BD5-8F79-A710C409E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776" y="1857322"/>
                <a:ext cx="357470" cy="276999"/>
              </a:xfrm>
              <a:prstGeom prst="rect">
                <a:avLst/>
              </a:prstGeom>
              <a:blipFill>
                <a:blip r:embed="rId29"/>
                <a:stretch>
                  <a:fillRect l="-15254" r="-169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hthoek 58">
            <a:extLst>
              <a:ext uri="{FF2B5EF4-FFF2-40B4-BE49-F238E27FC236}">
                <a16:creationId xmlns:a16="http://schemas.microsoft.com/office/drawing/2014/main" id="{FFA76939-603B-4DB5-8EEA-4E4F47A2CF70}"/>
              </a:ext>
            </a:extLst>
          </p:cNvPr>
          <p:cNvSpPr/>
          <p:nvPr/>
        </p:nvSpPr>
        <p:spPr>
          <a:xfrm>
            <a:off x="4615543" y="735582"/>
            <a:ext cx="1882520" cy="319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6E984931-D20C-4FC8-ADB7-F5F0ABF9AAFD}"/>
              </a:ext>
            </a:extLst>
          </p:cNvPr>
          <p:cNvSpPr txBox="1"/>
          <p:nvPr/>
        </p:nvSpPr>
        <p:spPr>
          <a:xfrm>
            <a:off x="840897" y="5582650"/>
            <a:ext cx="398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Enkel de aangegeven punten liggen vast.</a:t>
            </a:r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643F1E75-ED2C-4FE1-8940-BBCCCD0F8168}"/>
              </a:ext>
            </a:extLst>
          </p:cNvPr>
          <p:cNvSpPr txBox="1"/>
          <p:nvPr/>
        </p:nvSpPr>
        <p:spPr>
          <a:xfrm>
            <a:off x="840897" y="5973762"/>
            <a:ext cx="406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Elke grafiek door deze punten is mogelijk.</a:t>
            </a:r>
          </a:p>
        </p:txBody>
      </p:sp>
      <p:sp>
        <p:nvSpPr>
          <p:cNvPr id="66" name="Vrije vorm: vorm 65">
            <a:extLst>
              <a:ext uri="{FF2B5EF4-FFF2-40B4-BE49-F238E27FC236}">
                <a16:creationId xmlns:a16="http://schemas.microsoft.com/office/drawing/2014/main" id="{FFE68E9D-6B67-43CA-A71C-786E7EF7534D}"/>
              </a:ext>
            </a:extLst>
          </p:cNvPr>
          <p:cNvSpPr/>
          <p:nvPr/>
        </p:nvSpPr>
        <p:spPr>
          <a:xfrm>
            <a:off x="8572500" y="1344868"/>
            <a:ext cx="2872740" cy="1672652"/>
          </a:xfrm>
          <a:custGeom>
            <a:avLst/>
            <a:gdLst>
              <a:gd name="connsiteX0" fmla="*/ 0 w 2872740"/>
              <a:gd name="connsiteY0" fmla="*/ 1672652 h 1672652"/>
              <a:gd name="connsiteX1" fmla="*/ 480060 w 2872740"/>
              <a:gd name="connsiteY1" fmla="*/ 1428812 h 1672652"/>
              <a:gd name="connsiteX2" fmla="*/ 960120 w 2872740"/>
              <a:gd name="connsiteY2" fmla="*/ 952562 h 1672652"/>
              <a:gd name="connsiteX3" fmla="*/ 1440180 w 2872740"/>
              <a:gd name="connsiteY3" fmla="*/ 708722 h 1672652"/>
              <a:gd name="connsiteX4" fmla="*/ 1912620 w 2872740"/>
              <a:gd name="connsiteY4" fmla="*/ 232472 h 1672652"/>
              <a:gd name="connsiteX5" fmla="*/ 2400300 w 2872740"/>
              <a:gd name="connsiteY5" fmla="*/ 62 h 1672652"/>
              <a:gd name="connsiteX6" fmla="*/ 2872740 w 2872740"/>
              <a:gd name="connsiteY6" fmla="*/ 251522 h 167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72740" h="1672652">
                <a:moveTo>
                  <a:pt x="0" y="1672652"/>
                </a:moveTo>
                <a:cubicBezTo>
                  <a:pt x="160020" y="1610739"/>
                  <a:pt x="320040" y="1548827"/>
                  <a:pt x="480060" y="1428812"/>
                </a:cubicBezTo>
                <a:cubicBezTo>
                  <a:pt x="640080" y="1308797"/>
                  <a:pt x="800100" y="1072577"/>
                  <a:pt x="960120" y="952562"/>
                </a:cubicBezTo>
                <a:cubicBezTo>
                  <a:pt x="1120140" y="832547"/>
                  <a:pt x="1281430" y="828737"/>
                  <a:pt x="1440180" y="708722"/>
                </a:cubicBezTo>
                <a:cubicBezTo>
                  <a:pt x="1598930" y="588707"/>
                  <a:pt x="1752600" y="350582"/>
                  <a:pt x="1912620" y="232472"/>
                </a:cubicBezTo>
                <a:cubicBezTo>
                  <a:pt x="2072640" y="114362"/>
                  <a:pt x="2240280" y="-3113"/>
                  <a:pt x="2400300" y="62"/>
                </a:cubicBezTo>
                <a:cubicBezTo>
                  <a:pt x="2560320" y="3237"/>
                  <a:pt x="2716530" y="127379"/>
                  <a:pt x="2872740" y="251522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Vrije vorm: vorm 66">
            <a:extLst>
              <a:ext uri="{FF2B5EF4-FFF2-40B4-BE49-F238E27FC236}">
                <a16:creationId xmlns:a16="http://schemas.microsoft.com/office/drawing/2014/main" id="{6211612D-9427-4FB2-840F-526414FF0F1D}"/>
              </a:ext>
            </a:extLst>
          </p:cNvPr>
          <p:cNvSpPr/>
          <p:nvPr/>
        </p:nvSpPr>
        <p:spPr>
          <a:xfrm>
            <a:off x="8570259" y="1282823"/>
            <a:ext cx="2868706" cy="1733801"/>
          </a:xfrm>
          <a:custGeom>
            <a:avLst/>
            <a:gdLst>
              <a:gd name="connsiteX0" fmla="*/ 0 w 2868706"/>
              <a:gd name="connsiteY0" fmla="*/ 1733801 h 1733801"/>
              <a:gd name="connsiteX1" fmla="*/ 192741 w 2868706"/>
              <a:gd name="connsiteY1" fmla="*/ 1106271 h 1733801"/>
              <a:gd name="connsiteX2" fmla="*/ 479612 w 2868706"/>
              <a:gd name="connsiteY2" fmla="*/ 1500718 h 1733801"/>
              <a:gd name="connsiteX3" fmla="*/ 762000 w 2868706"/>
              <a:gd name="connsiteY3" fmla="*/ 1688977 h 1733801"/>
              <a:gd name="connsiteX4" fmla="*/ 959223 w 2868706"/>
              <a:gd name="connsiteY4" fmla="*/ 1003177 h 1733801"/>
              <a:gd name="connsiteX5" fmla="*/ 1178859 w 2868706"/>
              <a:gd name="connsiteY5" fmla="*/ 707342 h 1733801"/>
              <a:gd name="connsiteX6" fmla="*/ 1447800 w 2868706"/>
              <a:gd name="connsiteY6" fmla="*/ 774577 h 1733801"/>
              <a:gd name="connsiteX7" fmla="*/ 1640541 w 2868706"/>
              <a:gd name="connsiteY7" fmla="*/ 971801 h 1733801"/>
              <a:gd name="connsiteX8" fmla="*/ 1909482 w 2868706"/>
              <a:gd name="connsiteY8" fmla="*/ 290483 h 1733801"/>
              <a:gd name="connsiteX9" fmla="*/ 2097741 w 2868706"/>
              <a:gd name="connsiteY9" fmla="*/ 12577 h 1733801"/>
              <a:gd name="connsiteX10" fmla="*/ 2402541 w 2868706"/>
              <a:gd name="connsiteY10" fmla="*/ 75330 h 1733801"/>
              <a:gd name="connsiteX11" fmla="*/ 2868706 w 2868706"/>
              <a:gd name="connsiteY11" fmla="*/ 321859 h 1733801"/>
              <a:gd name="connsiteX12" fmla="*/ 2868706 w 2868706"/>
              <a:gd name="connsiteY12" fmla="*/ 321859 h 173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68706" h="1733801">
                <a:moveTo>
                  <a:pt x="0" y="1733801"/>
                </a:moveTo>
                <a:cubicBezTo>
                  <a:pt x="56403" y="1439459"/>
                  <a:pt x="112806" y="1145118"/>
                  <a:pt x="192741" y="1106271"/>
                </a:cubicBezTo>
                <a:cubicBezTo>
                  <a:pt x="272676" y="1067424"/>
                  <a:pt x="384736" y="1403601"/>
                  <a:pt x="479612" y="1500718"/>
                </a:cubicBezTo>
                <a:cubicBezTo>
                  <a:pt x="574488" y="1597835"/>
                  <a:pt x="682065" y="1771900"/>
                  <a:pt x="762000" y="1688977"/>
                </a:cubicBezTo>
                <a:cubicBezTo>
                  <a:pt x="841935" y="1606054"/>
                  <a:pt x="889747" y="1166783"/>
                  <a:pt x="959223" y="1003177"/>
                </a:cubicBezTo>
                <a:cubicBezTo>
                  <a:pt x="1028699" y="839571"/>
                  <a:pt x="1097430" y="745442"/>
                  <a:pt x="1178859" y="707342"/>
                </a:cubicBezTo>
                <a:cubicBezTo>
                  <a:pt x="1260288" y="669242"/>
                  <a:pt x="1370853" y="730501"/>
                  <a:pt x="1447800" y="774577"/>
                </a:cubicBezTo>
                <a:cubicBezTo>
                  <a:pt x="1524747" y="818653"/>
                  <a:pt x="1563594" y="1052483"/>
                  <a:pt x="1640541" y="971801"/>
                </a:cubicBezTo>
                <a:cubicBezTo>
                  <a:pt x="1717488" y="891119"/>
                  <a:pt x="1833282" y="450354"/>
                  <a:pt x="1909482" y="290483"/>
                </a:cubicBezTo>
                <a:cubicBezTo>
                  <a:pt x="1985682" y="130612"/>
                  <a:pt x="2015564" y="48436"/>
                  <a:pt x="2097741" y="12577"/>
                </a:cubicBezTo>
                <a:cubicBezTo>
                  <a:pt x="2179918" y="-23282"/>
                  <a:pt x="2274047" y="23783"/>
                  <a:pt x="2402541" y="75330"/>
                </a:cubicBezTo>
                <a:cubicBezTo>
                  <a:pt x="2531035" y="126877"/>
                  <a:pt x="2868706" y="321859"/>
                  <a:pt x="2868706" y="321859"/>
                </a:cubicBezTo>
                <a:lnTo>
                  <a:pt x="2868706" y="321859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6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/>
      <p:bldP spid="57" grpId="0"/>
      <p:bldP spid="58" grpId="0"/>
      <p:bldP spid="59" grpId="0" animBg="1"/>
      <p:bldP spid="62" grpId="0"/>
      <p:bldP spid="63" grpId="0"/>
      <p:bldP spid="66" grpId="0" animBg="1"/>
      <p:bldP spid="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E79B6DD-2B6D-4E27-806A-DBCDA556070C}"/>
              </a:ext>
            </a:extLst>
          </p:cNvPr>
          <p:cNvSpPr txBox="1"/>
          <p:nvPr/>
        </p:nvSpPr>
        <p:spPr>
          <a:xfrm>
            <a:off x="479391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23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B7215B3-35C6-4EC7-957D-691683DA7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904" y="474434"/>
            <a:ext cx="4585716" cy="54406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0AF902C-6B85-42AF-8BB7-FD6740E95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2" y="1391263"/>
            <a:ext cx="3847338" cy="264262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788B08B0-4AE8-46D2-B6E8-1551C51138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889" y="514906"/>
            <a:ext cx="3676345" cy="2564892"/>
          </a:xfrm>
          <a:prstGeom prst="rect">
            <a:avLst/>
          </a:prstGeom>
        </p:spPr>
      </p:pic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6DBD2A62-FC8D-4494-9D7B-51035280FFAE}"/>
              </a:ext>
            </a:extLst>
          </p:cNvPr>
          <p:cNvCxnSpPr/>
          <p:nvPr/>
        </p:nvCxnSpPr>
        <p:spPr>
          <a:xfrm>
            <a:off x="1164771" y="2579914"/>
            <a:ext cx="2209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F133CC48-92CC-4A39-8CCF-34C80567219B}"/>
              </a:ext>
            </a:extLst>
          </p:cNvPr>
          <p:cNvCxnSpPr/>
          <p:nvPr/>
        </p:nvCxnSpPr>
        <p:spPr>
          <a:xfrm>
            <a:off x="2264229" y="2144486"/>
            <a:ext cx="0" cy="23839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A62B46CD-D32F-4073-9258-82FB8AFFA8E8}"/>
              </a:ext>
            </a:extLst>
          </p:cNvPr>
          <p:cNvSpPr txBox="1"/>
          <p:nvPr/>
        </p:nvSpPr>
        <p:spPr>
          <a:xfrm>
            <a:off x="1286496" y="2156752"/>
            <a:ext cx="8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interval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68A4193-6B6B-48D9-909F-44A379D919C5}"/>
                  </a:ext>
                </a:extLst>
              </p:cNvPr>
              <p:cNvSpPr txBox="1"/>
              <p:nvPr/>
            </p:nvSpPr>
            <p:spPr>
              <a:xfrm>
                <a:off x="2571761" y="2177534"/>
                <a:ext cx="3245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68A4193-6B6B-48D9-909F-44A379D91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61" y="2177534"/>
                <a:ext cx="324576" cy="276999"/>
              </a:xfrm>
              <a:prstGeom prst="rect">
                <a:avLst/>
              </a:prstGeom>
              <a:blipFill>
                <a:blip r:embed="rId5"/>
                <a:stretch>
                  <a:fillRect l="-18868" r="-16981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67A220E-3967-4230-B449-C0FA911A1E7F}"/>
                  </a:ext>
                </a:extLst>
              </p:cNvPr>
              <p:cNvSpPr txBox="1"/>
              <p:nvPr/>
            </p:nvSpPr>
            <p:spPr>
              <a:xfrm>
                <a:off x="1412210" y="2694904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[0,2]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67A220E-3967-4230-B449-C0FA911A1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210" y="2694904"/>
                <a:ext cx="517770" cy="276999"/>
              </a:xfrm>
              <a:prstGeom prst="rect">
                <a:avLst/>
              </a:prstGeom>
              <a:blipFill>
                <a:blip r:embed="rId6"/>
                <a:stretch>
                  <a:fillRect l="-16471" t="-2174" r="-16471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788B9D0-487E-41B8-8828-390E278A2875}"/>
                  </a:ext>
                </a:extLst>
              </p:cNvPr>
              <p:cNvSpPr txBox="1"/>
              <p:nvPr/>
            </p:nvSpPr>
            <p:spPr>
              <a:xfrm>
                <a:off x="1421187" y="3138687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[2,4]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788B9D0-487E-41B8-8828-390E278A2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187" y="3138687"/>
                <a:ext cx="517770" cy="276999"/>
              </a:xfrm>
              <a:prstGeom prst="rect">
                <a:avLst/>
              </a:prstGeom>
              <a:blipFill>
                <a:blip r:embed="rId7"/>
                <a:stretch>
                  <a:fillRect l="-15294" t="-4444" r="-17647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6D66388-7CF8-41BA-8BE8-EB8E9E204DC5}"/>
                  </a:ext>
                </a:extLst>
              </p:cNvPr>
              <p:cNvSpPr txBox="1"/>
              <p:nvPr/>
            </p:nvSpPr>
            <p:spPr>
              <a:xfrm>
                <a:off x="1411239" y="3609099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[4,6]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6D66388-7CF8-41BA-8BE8-EB8E9E204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239" y="3609099"/>
                <a:ext cx="517770" cy="276999"/>
              </a:xfrm>
              <a:prstGeom prst="rect">
                <a:avLst/>
              </a:prstGeom>
              <a:blipFill>
                <a:blip r:embed="rId8"/>
                <a:stretch>
                  <a:fillRect l="-16667" t="-2222" r="-17857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764347B-3F7D-4E49-A21E-C7326631EE7B}"/>
                  </a:ext>
                </a:extLst>
              </p:cNvPr>
              <p:cNvSpPr txBox="1"/>
              <p:nvPr/>
            </p:nvSpPr>
            <p:spPr>
              <a:xfrm>
                <a:off x="2555314" y="2705296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764347B-3F7D-4E49-A21E-C7326631E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314" y="2705296"/>
                <a:ext cx="357470" cy="276999"/>
              </a:xfrm>
              <a:prstGeom prst="rect">
                <a:avLst/>
              </a:prstGeom>
              <a:blipFill>
                <a:blip r:embed="rId9"/>
                <a:stretch>
                  <a:fillRect l="-13559" r="-169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2D46E15-D53A-46AC-AD26-092B26D29687}"/>
                  </a:ext>
                </a:extLst>
              </p:cNvPr>
              <p:cNvSpPr txBox="1"/>
              <p:nvPr/>
            </p:nvSpPr>
            <p:spPr>
              <a:xfrm>
                <a:off x="2550979" y="3145409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2D46E15-D53A-46AC-AD26-092B26D29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979" y="3145409"/>
                <a:ext cx="357470" cy="276999"/>
              </a:xfrm>
              <a:prstGeom prst="rect">
                <a:avLst/>
              </a:prstGeom>
              <a:blipFill>
                <a:blip r:embed="rId10"/>
                <a:stretch>
                  <a:fillRect l="-13559" r="-169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4EA7679-7233-49E5-8C40-513E0D833949}"/>
                  </a:ext>
                </a:extLst>
              </p:cNvPr>
              <p:cNvSpPr txBox="1"/>
              <p:nvPr/>
            </p:nvSpPr>
            <p:spPr>
              <a:xfrm>
                <a:off x="2598479" y="360909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4EA7679-7233-49E5-8C40-513E0D833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479" y="3609099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CAEA944B-984B-445C-B07B-4E85017D58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358" y="3531666"/>
            <a:ext cx="3220403" cy="19935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B73ACCA-73E9-4D8E-A074-5E35087664E3}"/>
                  </a:ext>
                </a:extLst>
              </p:cNvPr>
              <p:cNvSpPr txBox="1"/>
              <p:nvPr/>
            </p:nvSpPr>
            <p:spPr>
              <a:xfrm>
                <a:off x="7923068" y="3167232"/>
                <a:ext cx="3245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B73ACCA-73E9-4D8E-A074-5E3508766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068" y="3167232"/>
                <a:ext cx="324576" cy="276999"/>
              </a:xfrm>
              <a:prstGeom prst="rect">
                <a:avLst/>
              </a:prstGeom>
              <a:blipFill>
                <a:blip r:embed="rId13"/>
                <a:stretch>
                  <a:fillRect l="-18868" r="-1698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AE60F0C-FA6C-4500-A689-E26C25199595}"/>
                  </a:ext>
                </a:extLst>
              </p:cNvPr>
              <p:cNvSpPr txBox="1"/>
              <p:nvPr/>
            </p:nvSpPr>
            <p:spPr>
              <a:xfrm>
                <a:off x="10884477" y="4810991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AE60F0C-FA6C-4500-A689-E26C25199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4477" y="4810991"/>
                <a:ext cx="183320" cy="276999"/>
              </a:xfrm>
              <a:prstGeom prst="rect">
                <a:avLst/>
              </a:prstGeom>
              <a:blipFill>
                <a:blip r:embed="rId14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47DF7A7A-3F35-479F-8C8F-0565AAC109CE}"/>
              </a:ext>
            </a:extLst>
          </p:cNvPr>
          <p:cNvCxnSpPr/>
          <p:nvPr/>
        </p:nvCxnSpPr>
        <p:spPr>
          <a:xfrm flipV="1">
            <a:off x="8969086" y="4281055"/>
            <a:ext cx="0" cy="66843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al 25">
            <a:extLst>
              <a:ext uri="{FF2B5EF4-FFF2-40B4-BE49-F238E27FC236}">
                <a16:creationId xmlns:a16="http://schemas.microsoft.com/office/drawing/2014/main" id="{A8C7C7D3-2FCB-478A-9146-2FE89AD8374C}"/>
              </a:ext>
            </a:extLst>
          </p:cNvPr>
          <p:cNvSpPr/>
          <p:nvPr/>
        </p:nvSpPr>
        <p:spPr>
          <a:xfrm>
            <a:off x="8911276" y="4265815"/>
            <a:ext cx="108000" cy="10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B80C3952-2AF2-4627-9850-B883FD1EE32A}"/>
              </a:ext>
            </a:extLst>
          </p:cNvPr>
          <p:cNvCxnSpPr/>
          <p:nvPr/>
        </p:nvCxnSpPr>
        <p:spPr>
          <a:xfrm flipV="1">
            <a:off x="9808834" y="4265815"/>
            <a:ext cx="0" cy="66843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al 27">
            <a:extLst>
              <a:ext uri="{FF2B5EF4-FFF2-40B4-BE49-F238E27FC236}">
                <a16:creationId xmlns:a16="http://schemas.microsoft.com/office/drawing/2014/main" id="{37B51910-A85A-45C9-865C-2D4B2E7747C8}"/>
              </a:ext>
            </a:extLst>
          </p:cNvPr>
          <p:cNvSpPr/>
          <p:nvPr/>
        </p:nvSpPr>
        <p:spPr>
          <a:xfrm>
            <a:off x="9751024" y="4265814"/>
            <a:ext cx="108000" cy="10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46931EA4-CA87-49DC-ABC5-817C3D5E8909}"/>
              </a:ext>
            </a:extLst>
          </p:cNvPr>
          <p:cNvSpPr/>
          <p:nvPr/>
        </p:nvSpPr>
        <p:spPr>
          <a:xfrm>
            <a:off x="10590773" y="4887210"/>
            <a:ext cx="108000" cy="10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2061B80D-5A11-414D-93C7-4AA33ECEB4DF}"/>
              </a:ext>
            </a:extLst>
          </p:cNvPr>
          <p:cNvSpPr/>
          <p:nvPr/>
        </p:nvSpPr>
        <p:spPr>
          <a:xfrm>
            <a:off x="3799114" y="1391263"/>
            <a:ext cx="696316" cy="264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28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6" grpId="0"/>
      <p:bldP spid="17" grpId="0"/>
      <p:bldP spid="14" grpId="0"/>
      <p:bldP spid="18" grpId="0"/>
      <p:bldP spid="19" grpId="0"/>
      <p:bldP spid="22" grpId="0"/>
      <p:bldP spid="23" grpId="0"/>
      <p:bldP spid="26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144</TotalTime>
  <Words>67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2019-08-31T05:59:48Z</dcterms:created>
  <dcterms:modified xsi:type="dcterms:W3CDTF">2019-08-31T08:24:45Z</dcterms:modified>
</cp:coreProperties>
</file>