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3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35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7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17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06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661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66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3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84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8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09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33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2C75-2ACB-4D5B-86BE-9AE15D0C6FE3}" type="datetimeFigureOut">
              <a:rPr lang="nl-NL" smtClean="0"/>
              <a:t>24-8-2019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088D-D54C-4393-9270-72689FAB61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69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3.jp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1.jp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jp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717A218-CA81-4FFC-8F72-B4EC80750655}"/>
              </a:ext>
            </a:extLst>
          </p:cNvPr>
          <p:cNvSpPr txBox="1"/>
          <p:nvPr/>
        </p:nvSpPr>
        <p:spPr>
          <a:xfrm>
            <a:off x="488272" y="54153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376CD29-7022-4077-940B-A616FA307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476" y="411684"/>
            <a:ext cx="6210148" cy="139126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21A4891-B946-4D4A-B105-190CEB7D8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85" y="2020169"/>
            <a:ext cx="3699662" cy="30312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23BD92A-EF41-4E42-AF6D-2FA641981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9" y="2020169"/>
            <a:ext cx="6532474" cy="3825850"/>
          </a:xfrm>
          <a:prstGeom prst="rect">
            <a:avLst/>
          </a:prstGeom>
        </p:spPr>
      </p:pic>
      <p:sp>
        <p:nvSpPr>
          <p:cNvPr id="11" name="Ovaal 10">
            <a:extLst>
              <a:ext uri="{FF2B5EF4-FFF2-40B4-BE49-F238E27FC236}">
                <a16:creationId xmlns:a16="http://schemas.microsoft.com/office/drawing/2014/main" id="{F2FBE73F-46B2-449D-A333-3189472B14D3}"/>
              </a:ext>
            </a:extLst>
          </p:cNvPr>
          <p:cNvSpPr/>
          <p:nvPr/>
        </p:nvSpPr>
        <p:spPr>
          <a:xfrm>
            <a:off x="9639069" y="2343613"/>
            <a:ext cx="108000" cy="102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1B589895-4620-437E-B9D7-4E854D083AC3}"/>
              </a:ext>
            </a:extLst>
          </p:cNvPr>
          <p:cNvSpPr/>
          <p:nvPr/>
        </p:nvSpPr>
        <p:spPr>
          <a:xfrm>
            <a:off x="7488382" y="4059386"/>
            <a:ext cx="108000" cy="102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EE01E968-DDC5-4D65-AA6B-ABCE0B5F0E1F}"/>
              </a:ext>
            </a:extLst>
          </p:cNvPr>
          <p:cNvSpPr/>
          <p:nvPr/>
        </p:nvSpPr>
        <p:spPr>
          <a:xfrm>
            <a:off x="5656118" y="5114562"/>
            <a:ext cx="108000" cy="102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E3827933-3FA6-4F0B-B062-5AAFCD7F6DBB}"/>
              </a:ext>
            </a:extLst>
          </p:cNvPr>
          <p:cNvSpPr/>
          <p:nvPr/>
        </p:nvSpPr>
        <p:spPr>
          <a:xfrm>
            <a:off x="4823529" y="5424055"/>
            <a:ext cx="6532474" cy="536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D633E18-43AE-4C35-9265-2335051F57F1}"/>
              </a:ext>
            </a:extLst>
          </p:cNvPr>
          <p:cNvSpPr/>
          <p:nvPr/>
        </p:nvSpPr>
        <p:spPr>
          <a:xfrm>
            <a:off x="4563706" y="2731559"/>
            <a:ext cx="498864" cy="2577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F4014425-8EDF-4246-9076-16F46CC28E88}"/>
              </a:ext>
            </a:extLst>
          </p:cNvPr>
          <p:cNvSpPr/>
          <p:nvPr/>
        </p:nvSpPr>
        <p:spPr>
          <a:xfrm>
            <a:off x="4987636" y="2009778"/>
            <a:ext cx="1891145" cy="303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6ABBC3F1-16FA-4E0B-816E-5129BAD64FF2}"/>
              </a:ext>
            </a:extLst>
          </p:cNvPr>
          <p:cNvSpPr/>
          <p:nvPr/>
        </p:nvSpPr>
        <p:spPr>
          <a:xfrm>
            <a:off x="8391895" y="2905501"/>
            <a:ext cx="108000" cy="102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95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717A218-CA81-4FFC-8F72-B4EC80750655}"/>
              </a:ext>
            </a:extLst>
          </p:cNvPr>
          <p:cNvSpPr txBox="1"/>
          <p:nvPr/>
        </p:nvSpPr>
        <p:spPr>
          <a:xfrm>
            <a:off x="488272" y="54153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376CD29-7022-4077-940B-A616FA307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476" y="411684"/>
            <a:ext cx="6210148" cy="1391260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AC911B76-81F2-4301-BB48-24B3AE865F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92" y="2145942"/>
            <a:ext cx="5432908" cy="528523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DF243902-142A-4FAD-B901-59B280F618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686" y="2498149"/>
            <a:ext cx="6532474" cy="3825850"/>
          </a:xfrm>
          <a:prstGeom prst="rect">
            <a:avLst/>
          </a:prstGeom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F96A02C2-F10E-46E4-B90C-306209AC9152}"/>
              </a:ext>
            </a:extLst>
          </p:cNvPr>
          <p:cNvCxnSpPr/>
          <p:nvPr/>
        </p:nvCxnSpPr>
        <p:spPr>
          <a:xfrm>
            <a:off x="6296891" y="5122718"/>
            <a:ext cx="0" cy="789709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F13F73D2-2E78-44DA-9686-BBC4C351B618}"/>
              </a:ext>
            </a:extLst>
          </p:cNvPr>
          <p:cNvCxnSpPr>
            <a:cxnSpLocks/>
          </p:cNvCxnSpPr>
          <p:nvPr/>
        </p:nvCxnSpPr>
        <p:spPr>
          <a:xfrm flipH="1">
            <a:off x="4457394" y="5122718"/>
            <a:ext cx="1839497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C08EF330-5E2A-4120-9E92-2CC965BD847D}"/>
              </a:ext>
            </a:extLst>
          </p:cNvPr>
          <p:cNvSpPr txBox="1"/>
          <p:nvPr/>
        </p:nvSpPr>
        <p:spPr>
          <a:xfrm>
            <a:off x="789710" y="3073713"/>
            <a:ext cx="2224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Aflezen uit de grafiek: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9553E55-50F6-48C0-84A8-B8E324F9A9F2}"/>
                  </a:ext>
                </a:extLst>
              </p:cNvPr>
              <p:cNvSpPr txBox="1"/>
              <p:nvPr/>
            </p:nvSpPr>
            <p:spPr>
              <a:xfrm>
                <a:off x="715047" y="3842293"/>
                <a:ext cx="326961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een leeftijd van 30 jaar draagt</a:t>
                </a:r>
              </a:p>
              <a:p>
                <a:r>
                  <a:rPr lang="nl-NL" dirty="0"/>
                  <a:t>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24%</m:t>
                    </m:r>
                  </m:oMath>
                </a14:m>
                <a:r>
                  <a:rPr lang="nl-NL" dirty="0"/>
                  <a:t> een bril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9553E55-50F6-48C0-84A8-B8E324F9A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47" y="3842293"/>
                <a:ext cx="3269613" cy="646331"/>
              </a:xfrm>
              <a:prstGeom prst="rect">
                <a:avLst/>
              </a:prstGeom>
              <a:blipFill>
                <a:blip r:embed="rId5"/>
                <a:stretch>
                  <a:fillRect l="-1490" t="-4717" r="-745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14C009D8-3577-408C-8776-612CCD5D9744}"/>
              </a:ext>
            </a:extLst>
          </p:cNvPr>
          <p:cNvCxnSpPr/>
          <p:nvPr/>
        </p:nvCxnSpPr>
        <p:spPr>
          <a:xfrm>
            <a:off x="1527464" y="2379518"/>
            <a:ext cx="23483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44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717A218-CA81-4FFC-8F72-B4EC80750655}"/>
              </a:ext>
            </a:extLst>
          </p:cNvPr>
          <p:cNvSpPr txBox="1"/>
          <p:nvPr/>
        </p:nvSpPr>
        <p:spPr>
          <a:xfrm>
            <a:off x="488272" y="54153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376CD29-7022-4077-940B-A616FA307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476" y="411684"/>
            <a:ext cx="6210148" cy="139126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DF243902-142A-4FAD-B901-59B280F61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627" y="2290329"/>
            <a:ext cx="6532474" cy="38258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C9E6C30-B0EC-4561-81FB-54D5439526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1" y="1904121"/>
            <a:ext cx="5003597" cy="490118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261505F1-51E2-4CDD-996C-2FF3B867F4EC}"/>
              </a:ext>
            </a:extLst>
          </p:cNvPr>
          <p:cNvCxnSpPr/>
          <p:nvPr/>
        </p:nvCxnSpPr>
        <p:spPr>
          <a:xfrm>
            <a:off x="8048210" y="3616035"/>
            <a:ext cx="0" cy="2098963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7B8E06D7-94D5-402B-86EC-C17ACE88984B}"/>
              </a:ext>
            </a:extLst>
          </p:cNvPr>
          <p:cNvCxnSpPr>
            <a:cxnSpLocks/>
          </p:cNvCxnSpPr>
          <p:nvPr/>
        </p:nvCxnSpPr>
        <p:spPr>
          <a:xfrm flipH="1">
            <a:off x="4956468" y="3616035"/>
            <a:ext cx="3091742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4660654-C2CF-4560-A69B-51101A24BED7}"/>
              </a:ext>
            </a:extLst>
          </p:cNvPr>
          <p:cNvCxnSpPr/>
          <p:nvPr/>
        </p:nvCxnSpPr>
        <p:spPr>
          <a:xfrm>
            <a:off x="1492691" y="2123208"/>
            <a:ext cx="213485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A189140-CBA9-4297-94A1-983FF8B90697}"/>
                  </a:ext>
                </a:extLst>
              </p:cNvPr>
              <p:cNvSpPr txBox="1"/>
              <p:nvPr/>
            </p:nvSpPr>
            <p:spPr>
              <a:xfrm>
                <a:off x="4762707" y="3455763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A189140-CBA9-4297-94A1-983FF8B90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707" y="3455763"/>
                <a:ext cx="150682" cy="276999"/>
              </a:xfrm>
              <a:prstGeom prst="rect">
                <a:avLst/>
              </a:prstGeom>
              <a:blipFill>
                <a:blip r:embed="rId5"/>
                <a:stretch>
                  <a:fillRect l="-36000" r="-36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410ED94D-914B-4D11-9FF9-30803E73FEE4}"/>
              </a:ext>
            </a:extLst>
          </p:cNvPr>
          <p:cNvSpPr txBox="1"/>
          <p:nvPr/>
        </p:nvSpPr>
        <p:spPr>
          <a:xfrm>
            <a:off x="811011" y="2463807"/>
            <a:ext cx="3266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de twee dichtstbijzijnde </a:t>
            </a:r>
          </a:p>
          <a:p>
            <a:r>
              <a:rPr lang="nl-NL" dirty="0"/>
              <a:t>gegevens uit de tekst:</a:t>
            </a:r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43D78ECF-4B96-47F0-AC89-7F7CA4337C78}"/>
              </a:ext>
            </a:extLst>
          </p:cNvPr>
          <p:cNvSpPr/>
          <p:nvPr/>
        </p:nvSpPr>
        <p:spPr>
          <a:xfrm>
            <a:off x="7381510" y="4325096"/>
            <a:ext cx="108000" cy="102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E20896C2-E541-4D87-976B-BB2BCDA0A645}"/>
              </a:ext>
            </a:extLst>
          </p:cNvPr>
          <p:cNvSpPr/>
          <p:nvPr/>
        </p:nvSpPr>
        <p:spPr>
          <a:xfrm>
            <a:off x="8301350" y="3176655"/>
            <a:ext cx="108000" cy="102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C70A2F0-1BFB-4B7C-9FD9-37391A992B8C}"/>
                  </a:ext>
                </a:extLst>
              </p:cNvPr>
              <p:cNvSpPr txBox="1"/>
              <p:nvPr/>
            </p:nvSpPr>
            <p:spPr>
              <a:xfrm>
                <a:off x="1027360" y="3145023"/>
                <a:ext cx="8145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𝑗𝑎𝑎𝑟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C70A2F0-1BFB-4B7C-9FD9-37391A992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60" y="3145023"/>
                <a:ext cx="814582" cy="276999"/>
              </a:xfrm>
              <a:prstGeom prst="rect">
                <a:avLst/>
              </a:prstGeom>
              <a:blipFill>
                <a:blip r:embed="rId6"/>
                <a:stretch>
                  <a:fillRect l="-6767" t="-2222" r="-10526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D5BD16BD-5F40-47EC-BAE9-CFCE946CB568}"/>
              </a:ext>
            </a:extLst>
          </p:cNvPr>
          <p:cNvCxnSpPr/>
          <p:nvPr/>
        </p:nvCxnSpPr>
        <p:spPr>
          <a:xfrm>
            <a:off x="1962694" y="3304304"/>
            <a:ext cx="46099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1338261-91A5-4DEC-B2C0-508EF8E82A51}"/>
                  </a:ext>
                </a:extLst>
              </p:cNvPr>
              <p:cNvSpPr txBox="1"/>
              <p:nvPr/>
            </p:nvSpPr>
            <p:spPr>
              <a:xfrm>
                <a:off x="2622466" y="3165804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42%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1338261-91A5-4DEC-B2C0-508EF8E82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466" y="3165804"/>
                <a:ext cx="514564" cy="276999"/>
              </a:xfrm>
              <a:prstGeom prst="rect">
                <a:avLst/>
              </a:prstGeom>
              <a:blipFill>
                <a:blip r:embed="rId7"/>
                <a:stretch>
                  <a:fillRect l="-10588" r="-12941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C11E1B2-D36A-4366-BFE2-52555CEE98FC}"/>
                  </a:ext>
                </a:extLst>
              </p:cNvPr>
              <p:cNvSpPr txBox="1"/>
              <p:nvPr/>
            </p:nvSpPr>
            <p:spPr>
              <a:xfrm>
                <a:off x="1034286" y="3557198"/>
                <a:ext cx="8145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𝑗𝑎𝑎𝑟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C11E1B2-D36A-4366-BFE2-52555CEE9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286" y="3557198"/>
                <a:ext cx="814582" cy="276999"/>
              </a:xfrm>
              <a:prstGeom prst="rect">
                <a:avLst/>
              </a:prstGeom>
              <a:blipFill>
                <a:blip r:embed="rId8"/>
                <a:stretch>
                  <a:fillRect l="-6767" t="-4444" r="-10526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FCF63D8F-52CB-45E1-998B-8982BF9EAAAB}"/>
              </a:ext>
            </a:extLst>
          </p:cNvPr>
          <p:cNvCxnSpPr/>
          <p:nvPr/>
        </p:nvCxnSpPr>
        <p:spPr>
          <a:xfrm>
            <a:off x="1969620" y="3716479"/>
            <a:ext cx="46099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8102DBE-BD97-44F3-8703-E1C0B65321A4}"/>
                  </a:ext>
                </a:extLst>
              </p:cNvPr>
              <p:cNvSpPr txBox="1"/>
              <p:nvPr/>
            </p:nvSpPr>
            <p:spPr>
              <a:xfrm>
                <a:off x="2629392" y="3577979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8102DBE-BD97-44F3-8703-E1C0B6532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392" y="3577979"/>
                <a:ext cx="514564" cy="276999"/>
              </a:xfrm>
              <a:prstGeom prst="rect">
                <a:avLst/>
              </a:prstGeom>
              <a:blipFill>
                <a:blip r:embed="rId9"/>
                <a:stretch>
                  <a:fillRect l="-10588" r="-1294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ijl: gekromd links 30">
            <a:extLst>
              <a:ext uri="{FF2B5EF4-FFF2-40B4-BE49-F238E27FC236}">
                <a16:creationId xmlns:a16="http://schemas.microsoft.com/office/drawing/2014/main" id="{9B762F4D-A26B-49B1-9FE4-04C829BF86EA}"/>
              </a:ext>
            </a:extLst>
          </p:cNvPr>
          <p:cNvSpPr/>
          <p:nvPr/>
        </p:nvSpPr>
        <p:spPr>
          <a:xfrm>
            <a:off x="3174088" y="3262739"/>
            <a:ext cx="217732" cy="5506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D82F2044-F365-4A55-A5F5-EC4D1EEB40F8}"/>
                  </a:ext>
                </a:extLst>
              </p:cNvPr>
              <p:cNvSpPr txBox="1"/>
              <p:nvPr/>
            </p:nvSpPr>
            <p:spPr>
              <a:xfrm>
                <a:off x="3435756" y="3400250"/>
                <a:ext cx="5338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+38%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D82F2044-F365-4A55-A5F5-EC4D1EEB4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756" y="3400250"/>
                <a:ext cx="533800" cy="215444"/>
              </a:xfrm>
              <a:prstGeom prst="rect">
                <a:avLst/>
              </a:prstGeom>
              <a:blipFill>
                <a:blip r:embed="rId10"/>
                <a:stretch>
                  <a:fillRect l="-6897" r="-8046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ijl: gekromd rechts 32">
            <a:extLst>
              <a:ext uri="{FF2B5EF4-FFF2-40B4-BE49-F238E27FC236}">
                <a16:creationId xmlns:a16="http://schemas.microsoft.com/office/drawing/2014/main" id="{16D3DB58-1498-4AB6-9E10-94B4CD047A76}"/>
              </a:ext>
            </a:extLst>
          </p:cNvPr>
          <p:cNvSpPr/>
          <p:nvPr/>
        </p:nvSpPr>
        <p:spPr>
          <a:xfrm>
            <a:off x="815482" y="3283522"/>
            <a:ext cx="210552" cy="4901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14D5726-D102-4915-8B95-D7B1118ABED0}"/>
                  </a:ext>
                </a:extLst>
              </p:cNvPr>
              <p:cNvSpPr txBox="1"/>
              <p:nvPr/>
            </p:nvSpPr>
            <p:spPr>
              <a:xfrm>
                <a:off x="406885" y="3422022"/>
                <a:ext cx="3735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14D5726-D102-4915-8B95-D7B1118AB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85" y="3422022"/>
                <a:ext cx="373500" cy="215444"/>
              </a:xfrm>
              <a:prstGeom prst="rect">
                <a:avLst/>
              </a:prstGeom>
              <a:blipFill>
                <a:blip r:embed="rId11"/>
                <a:stretch>
                  <a:fillRect l="-9836" r="-11475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0B2E7E0-BFFB-43D0-838F-9CFAD071B219}"/>
                  </a:ext>
                </a:extLst>
              </p:cNvPr>
              <p:cNvSpPr txBox="1"/>
              <p:nvPr/>
            </p:nvSpPr>
            <p:spPr>
              <a:xfrm>
                <a:off x="656243" y="4060401"/>
                <a:ext cx="29611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Toename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38%</m:t>
                    </m:r>
                  </m:oMath>
                </a14:m>
                <a:r>
                  <a:rPr lang="nl-NL" dirty="0"/>
                  <a:t> 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nl-NL" dirty="0"/>
                  <a:t> jaar</a:t>
                </a:r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0B2E7E0-BFFB-43D0-838F-9CFAD071B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43" y="4060401"/>
                <a:ext cx="2961195" cy="369332"/>
              </a:xfrm>
              <a:prstGeom prst="rect">
                <a:avLst/>
              </a:prstGeom>
              <a:blipFill>
                <a:blip r:embed="rId12"/>
                <a:stretch>
                  <a:fillRect l="-1856" t="-8197" r="-103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2397BD5F-749B-47EB-A03D-A48A8CAC7572}"/>
              </a:ext>
            </a:extLst>
          </p:cNvPr>
          <p:cNvSpPr txBox="1"/>
          <p:nvPr/>
        </p:nvSpPr>
        <p:spPr>
          <a:xfrm>
            <a:off x="680248" y="4604656"/>
            <a:ext cx="2644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Per jaar een toename van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88142F2-1C3C-4CC7-8B4E-851D0D133D06}"/>
                  </a:ext>
                </a:extLst>
              </p:cNvPr>
              <p:cNvSpPr txBox="1"/>
              <p:nvPr/>
            </p:nvSpPr>
            <p:spPr>
              <a:xfrm>
                <a:off x="3303823" y="4535655"/>
                <a:ext cx="604333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88142F2-1C3C-4CC7-8B4E-851D0D133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823" y="4535655"/>
                <a:ext cx="604333" cy="52046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1AE2AA5-1886-4B71-9274-825B0D8B9A6A}"/>
                  </a:ext>
                </a:extLst>
              </p:cNvPr>
              <p:cNvSpPr txBox="1"/>
              <p:nvPr/>
            </p:nvSpPr>
            <p:spPr>
              <a:xfrm>
                <a:off x="704269" y="5435058"/>
                <a:ext cx="8145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𝑗𝑎𝑎𝑟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C1AE2AA5-1886-4B71-9274-825B0D8B9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69" y="5435058"/>
                <a:ext cx="814582" cy="276999"/>
              </a:xfrm>
              <a:prstGeom prst="rect">
                <a:avLst/>
              </a:prstGeom>
              <a:blipFill>
                <a:blip r:embed="rId14"/>
                <a:stretch>
                  <a:fillRect l="-6767" t="-4444" r="-10526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756AD26E-973D-4082-95CE-906B9119C476}"/>
              </a:ext>
            </a:extLst>
          </p:cNvPr>
          <p:cNvCxnSpPr/>
          <p:nvPr/>
        </p:nvCxnSpPr>
        <p:spPr>
          <a:xfrm>
            <a:off x="1639603" y="5594339"/>
            <a:ext cx="46099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1E6DB24B-EE31-4A1B-B6A2-ADC20B0DC141}"/>
                  </a:ext>
                </a:extLst>
              </p:cNvPr>
              <p:cNvSpPr txBox="1"/>
              <p:nvPr/>
            </p:nvSpPr>
            <p:spPr>
              <a:xfrm>
                <a:off x="2199846" y="5455839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1E6DB24B-EE31-4A1B-B6A2-ADC20B0DC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846" y="5455839"/>
                <a:ext cx="309380" cy="276999"/>
              </a:xfrm>
              <a:prstGeom prst="rect">
                <a:avLst/>
              </a:prstGeom>
              <a:blipFill>
                <a:blip r:embed="rId15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C9C30461-3B33-4B3C-AFE9-1EC770B28741}"/>
                  </a:ext>
                </a:extLst>
              </p:cNvPr>
              <p:cNvSpPr txBox="1"/>
              <p:nvPr/>
            </p:nvSpPr>
            <p:spPr>
              <a:xfrm>
                <a:off x="2520803" y="5309749"/>
                <a:ext cx="9073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C9C30461-3B33-4B3C-AFE9-1EC770B28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803" y="5309749"/>
                <a:ext cx="907300" cy="52046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5777663-8578-41AE-935F-536D15B46D34}"/>
                  </a:ext>
                </a:extLst>
              </p:cNvPr>
              <p:cNvSpPr txBox="1"/>
              <p:nvPr/>
            </p:nvSpPr>
            <p:spPr>
              <a:xfrm>
                <a:off x="3472595" y="5445272"/>
                <a:ext cx="748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67%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5777663-8578-41AE-935F-536D15B46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595" y="5445272"/>
                <a:ext cx="748603" cy="276999"/>
              </a:xfrm>
              <a:prstGeom prst="rect">
                <a:avLst/>
              </a:prstGeom>
              <a:blipFill>
                <a:blip r:embed="rId17"/>
                <a:stretch>
                  <a:fillRect l="-3279" r="-9016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982C9987-C560-4D26-AFF7-1682CFF3A644}"/>
                  </a:ext>
                </a:extLst>
              </p:cNvPr>
              <p:cNvSpPr txBox="1"/>
              <p:nvPr/>
            </p:nvSpPr>
            <p:spPr>
              <a:xfrm>
                <a:off x="759056" y="6085006"/>
                <a:ext cx="49360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Op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𝟓𝟎</m:t>
                    </m:r>
                  </m:oMath>
                </a14:m>
                <a:r>
                  <a:rPr lang="nl-NL" b="1" dirty="0"/>
                  <a:t> jarige leeftijd is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brildragend</a:t>
                </a:r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982C9987-C560-4D26-AFF7-1682CFF3A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56" y="6085006"/>
                <a:ext cx="4936095" cy="369332"/>
              </a:xfrm>
              <a:prstGeom prst="rect">
                <a:avLst/>
              </a:prstGeom>
              <a:blipFill>
                <a:blip r:embed="rId18"/>
                <a:stretch>
                  <a:fillRect l="-1112" t="-8197" r="-49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hthoek 44">
            <a:extLst>
              <a:ext uri="{FF2B5EF4-FFF2-40B4-BE49-F238E27FC236}">
                <a16:creationId xmlns:a16="http://schemas.microsoft.com/office/drawing/2014/main" id="{1F503200-36E6-4330-A6A6-9A04502671A9}"/>
              </a:ext>
            </a:extLst>
          </p:cNvPr>
          <p:cNvSpPr/>
          <p:nvPr/>
        </p:nvSpPr>
        <p:spPr>
          <a:xfrm>
            <a:off x="2265680" y="941347"/>
            <a:ext cx="457200" cy="3241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9D387422-CE9A-43AC-8F7E-E2A8D7E5508C}"/>
              </a:ext>
            </a:extLst>
          </p:cNvPr>
          <p:cNvSpPr/>
          <p:nvPr/>
        </p:nvSpPr>
        <p:spPr>
          <a:xfrm>
            <a:off x="6120739" y="1213690"/>
            <a:ext cx="457200" cy="3241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57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3" grpId="0" animBg="1"/>
      <p:bldP spid="24" grpId="0" animBg="1"/>
      <p:bldP spid="20" grpId="0"/>
      <p:bldP spid="27" grpId="0"/>
      <p:bldP spid="28" grpId="0"/>
      <p:bldP spid="30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66</TotalTime>
  <Words>80</Words>
  <Application>Microsoft Office PowerPoint</Application>
  <PresentationFormat>Breedbeeld</PresentationFormat>
  <Paragraphs>23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2019-08-24T09:04:38Z</dcterms:created>
  <dcterms:modified xsi:type="dcterms:W3CDTF">2019-08-24T10:11:06Z</dcterms:modified>
</cp:coreProperties>
</file>