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3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02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20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43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35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52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88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24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28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39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47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E2F7-0594-4253-B1AE-CC928E2BC2BC}" type="datetimeFigureOut">
              <a:rPr lang="nl-NL" smtClean="0"/>
              <a:t>24-8-2019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52F1-AEC7-4974-94EE-ADE25B9D31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82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8.jp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1.jp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1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Relationship Id="rId1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3" Type="http://schemas.openxmlformats.org/officeDocument/2006/relationships/image" Target="../media/image28.jpg"/><Relationship Id="rId7" Type="http://schemas.openxmlformats.org/officeDocument/2006/relationships/image" Target="../media/image40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2.jpg"/><Relationship Id="rId5" Type="http://schemas.openxmlformats.org/officeDocument/2006/relationships/image" Target="../media/image37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1.png"/><Relationship Id="rId3" Type="http://schemas.openxmlformats.org/officeDocument/2006/relationships/image" Target="../media/image43.jpg"/><Relationship Id="rId21" Type="http://schemas.openxmlformats.org/officeDocument/2006/relationships/image" Target="../media/image46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0.png"/><Relationship Id="rId2" Type="http://schemas.openxmlformats.org/officeDocument/2006/relationships/image" Target="../media/image27.jp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8.png"/><Relationship Id="rId10" Type="http://schemas.openxmlformats.org/officeDocument/2006/relationships/image" Target="../media/image54.png"/><Relationship Id="rId19" Type="http://schemas.openxmlformats.org/officeDocument/2006/relationships/image" Target="../media/image62.png"/><Relationship Id="rId4" Type="http://schemas.openxmlformats.org/officeDocument/2006/relationships/image" Target="../media/image44.jpg"/><Relationship Id="rId9" Type="http://schemas.openxmlformats.org/officeDocument/2006/relationships/image" Target="../media/image53.png"/><Relationship Id="rId14" Type="http://schemas.openxmlformats.org/officeDocument/2006/relationships/image" Target="../media/image41.jpg"/><Relationship Id="rId22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48.jp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4.png"/><Relationship Id="rId5" Type="http://schemas.openxmlformats.org/officeDocument/2006/relationships/image" Target="../media/image64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66.jp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68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41.jpg"/><Relationship Id="rId9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9FA7C24-DC63-4FD1-BD68-A49CC50B266A}"/>
              </a:ext>
            </a:extLst>
          </p:cNvPr>
          <p:cNvSpPr txBox="1"/>
          <p:nvPr/>
        </p:nvSpPr>
        <p:spPr>
          <a:xfrm>
            <a:off x="532659" y="514903"/>
            <a:ext cx="2322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Voorkennis – Opgave 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EB876DF-A7A0-4DF1-ABCC-84E0D6ED2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430" y="472298"/>
            <a:ext cx="5868162" cy="82387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B7D0960-3161-45A4-ADA2-4A9210034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35" y="1439284"/>
            <a:ext cx="5409590" cy="52075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E192BD90-B04F-435E-AFCA-88127AD638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35" y="2634214"/>
            <a:ext cx="5759348" cy="559613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9F444083-F53A-4CE2-8C18-C8F422AE66F8}"/>
              </a:ext>
            </a:extLst>
          </p:cNvPr>
          <p:cNvSpPr txBox="1"/>
          <p:nvPr/>
        </p:nvSpPr>
        <p:spPr>
          <a:xfrm>
            <a:off x="1145711" y="2077413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623CFE0-23E9-4AB7-B0EF-241DEDFC3EA6}"/>
                  </a:ext>
                </a:extLst>
              </p:cNvPr>
              <p:cNvSpPr txBox="1"/>
              <p:nvPr/>
            </p:nvSpPr>
            <p:spPr>
              <a:xfrm>
                <a:off x="2081574" y="2145513"/>
                <a:ext cx="1837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=1280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623CFE0-23E9-4AB7-B0EF-241DEDFC3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574" y="2145513"/>
                <a:ext cx="1837170" cy="276999"/>
              </a:xfrm>
              <a:prstGeom prst="rect">
                <a:avLst/>
              </a:prstGeom>
              <a:blipFill>
                <a:blip r:embed="rId5"/>
                <a:stretch>
                  <a:fillRect l="-231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Afbeelding 15">
            <a:extLst>
              <a:ext uri="{FF2B5EF4-FFF2-40B4-BE49-F238E27FC236}">
                <a16:creationId xmlns:a16="http://schemas.microsoft.com/office/drawing/2014/main" id="{62AD466C-6270-42FB-BE11-5C37060B99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78" y="1439284"/>
            <a:ext cx="3086100" cy="2324100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EC43C2D8-9867-48B4-867A-80273CCBD4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78" y="1444657"/>
            <a:ext cx="3086100" cy="232410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2D13BFC-5BE7-4C58-B2AC-D40501780C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78" y="1450038"/>
            <a:ext cx="3086100" cy="2324100"/>
          </a:xfrm>
          <a:prstGeom prst="rect">
            <a:avLst/>
          </a:prstGeom>
        </p:spPr>
      </p:pic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16C5BADD-D723-4A2B-80C3-038925232D3F}"/>
              </a:ext>
            </a:extLst>
          </p:cNvPr>
          <p:cNvCxnSpPr>
            <a:cxnSpLocks/>
          </p:cNvCxnSpPr>
          <p:nvPr/>
        </p:nvCxnSpPr>
        <p:spPr>
          <a:xfrm>
            <a:off x="4260273" y="2284012"/>
            <a:ext cx="318809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03A3E524-4899-49B1-9465-4D15B16A3CB5}"/>
                  </a:ext>
                </a:extLst>
              </p:cNvPr>
              <p:cNvSpPr txBox="1"/>
              <p:nvPr/>
            </p:nvSpPr>
            <p:spPr>
              <a:xfrm>
                <a:off x="1145711" y="3379319"/>
                <a:ext cx="10980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03A3E524-4899-49B1-9465-4D15B16A3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11" y="3379319"/>
                <a:ext cx="1098058" cy="276999"/>
              </a:xfrm>
              <a:prstGeom prst="rect">
                <a:avLst/>
              </a:prstGeom>
              <a:blipFill>
                <a:blip r:embed="rId9"/>
                <a:stretch>
                  <a:fillRect l="-5000" r="-5000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138F86C8-7DD3-464B-9CA4-B2F7518622C3}"/>
              </a:ext>
            </a:extLst>
          </p:cNvPr>
          <p:cNvCxnSpPr/>
          <p:nvPr/>
        </p:nvCxnSpPr>
        <p:spPr>
          <a:xfrm>
            <a:off x="2395454" y="3517818"/>
            <a:ext cx="50915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E3C1AA2-B6D4-47CA-B3BE-F424DAA6D3D8}"/>
                  </a:ext>
                </a:extLst>
              </p:cNvPr>
              <p:cNvSpPr txBox="1"/>
              <p:nvPr/>
            </p:nvSpPr>
            <p:spPr>
              <a:xfrm>
                <a:off x="3142760" y="3379318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E3C1AA2-B6D4-47CA-B3BE-F424DAA6D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760" y="3379318"/>
                <a:ext cx="579518" cy="276999"/>
              </a:xfrm>
              <a:prstGeom prst="rect">
                <a:avLst/>
              </a:prstGeom>
              <a:blipFill>
                <a:blip r:embed="rId10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1E7D747F-0D67-42CE-873B-8C7367A9B0B1}"/>
              </a:ext>
            </a:extLst>
          </p:cNvPr>
          <p:cNvCxnSpPr/>
          <p:nvPr/>
        </p:nvCxnSpPr>
        <p:spPr>
          <a:xfrm>
            <a:off x="3828338" y="3506190"/>
            <a:ext cx="50915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44B97CC-9183-4938-8EA0-A2CB600055D9}"/>
                  </a:ext>
                </a:extLst>
              </p:cNvPr>
              <p:cNvSpPr txBox="1"/>
              <p:nvPr/>
            </p:nvSpPr>
            <p:spPr>
              <a:xfrm>
                <a:off x="4443553" y="3357299"/>
                <a:ext cx="18771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=1179,64…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44B97CC-9183-4938-8EA0-A2CB600055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53" y="3357299"/>
                <a:ext cx="1877181" cy="276999"/>
              </a:xfrm>
              <a:prstGeom prst="rect">
                <a:avLst/>
              </a:prstGeom>
              <a:blipFill>
                <a:blip r:embed="rId11"/>
                <a:stretch>
                  <a:fillRect l="-259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6BE6F9D0-C251-46A6-BAFA-1170365A714D}"/>
                  </a:ext>
                </a:extLst>
              </p:cNvPr>
              <p:cNvSpPr txBox="1"/>
              <p:nvPr/>
            </p:nvSpPr>
            <p:spPr>
              <a:xfrm>
                <a:off x="6345832" y="3345056"/>
                <a:ext cx="799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6BE6F9D0-C251-46A6-BAFA-1170365A7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832" y="3345056"/>
                <a:ext cx="799899" cy="276999"/>
              </a:xfrm>
              <a:prstGeom prst="rect">
                <a:avLst/>
              </a:prstGeom>
              <a:blipFill>
                <a:blip r:embed="rId12"/>
                <a:stretch>
                  <a:fillRect l="-3053" r="-687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94E05D8-19DA-4191-B6B0-BE9D21D3913D}"/>
                  </a:ext>
                </a:extLst>
              </p:cNvPr>
              <p:cNvSpPr txBox="1"/>
              <p:nvPr/>
            </p:nvSpPr>
            <p:spPr>
              <a:xfrm>
                <a:off x="1145711" y="3830182"/>
                <a:ext cx="10980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jan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2013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94E05D8-19DA-4191-B6B0-BE9D21D39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11" y="3830182"/>
                <a:ext cx="1098058" cy="276999"/>
              </a:xfrm>
              <a:prstGeom prst="rect">
                <a:avLst/>
              </a:prstGeom>
              <a:blipFill>
                <a:blip r:embed="rId13"/>
                <a:stretch>
                  <a:fillRect l="-5000" r="-5000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438D542E-0C36-40B3-87A4-47E7FB0D0EF8}"/>
              </a:ext>
            </a:extLst>
          </p:cNvPr>
          <p:cNvCxnSpPr/>
          <p:nvPr/>
        </p:nvCxnSpPr>
        <p:spPr>
          <a:xfrm>
            <a:off x="2395454" y="3968681"/>
            <a:ext cx="50915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1FAD037-1382-4E36-8980-9BEF78DC4D95}"/>
                  </a:ext>
                </a:extLst>
              </p:cNvPr>
              <p:cNvSpPr txBox="1"/>
              <p:nvPr/>
            </p:nvSpPr>
            <p:spPr>
              <a:xfrm>
                <a:off x="3142760" y="3830181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1FAD037-1382-4E36-8980-9BEF78DC4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760" y="3830181"/>
                <a:ext cx="579518" cy="276999"/>
              </a:xfrm>
              <a:prstGeom prst="rect">
                <a:avLst/>
              </a:prstGeom>
              <a:blipFill>
                <a:blip r:embed="rId14"/>
                <a:stretch>
                  <a:fillRect l="-8421" r="-842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718D90DE-86CB-4544-94BF-E2E62D55C86E}"/>
              </a:ext>
            </a:extLst>
          </p:cNvPr>
          <p:cNvCxnSpPr/>
          <p:nvPr/>
        </p:nvCxnSpPr>
        <p:spPr>
          <a:xfrm>
            <a:off x="3828338" y="3957053"/>
            <a:ext cx="50915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5EAFF726-650F-4CB8-9688-BD74CBBE96B0}"/>
                  </a:ext>
                </a:extLst>
              </p:cNvPr>
              <p:cNvSpPr txBox="1"/>
              <p:nvPr/>
            </p:nvSpPr>
            <p:spPr>
              <a:xfrm>
                <a:off x="4443553" y="3808162"/>
                <a:ext cx="17858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nl-NL" b="0" i="1" smtClean="0">
                        <a:latin typeface="Cambria Math" panose="02040503050406030204" pitchFamily="18" charset="0"/>
                      </a:rPr>
                      <m:t>=1132,46</m:t>
                    </m:r>
                  </m:oMath>
                </a14:m>
                <a:r>
                  <a:rPr lang="nl-NL" dirty="0"/>
                  <a:t>…</a:t>
                </a:r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5EAFF726-650F-4CB8-9688-BD74CBBE9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53" y="3808162"/>
                <a:ext cx="1785810" cy="276999"/>
              </a:xfrm>
              <a:prstGeom prst="rect">
                <a:avLst/>
              </a:prstGeom>
              <a:blipFill>
                <a:blip r:embed="rId15"/>
                <a:stretch>
                  <a:fillRect l="-4778" t="-28889" r="-6143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ED9D3B57-E29C-48C4-8573-D23D2D8B4FF8}"/>
                  </a:ext>
                </a:extLst>
              </p:cNvPr>
              <p:cNvSpPr txBox="1"/>
              <p:nvPr/>
            </p:nvSpPr>
            <p:spPr>
              <a:xfrm>
                <a:off x="6314659" y="3795919"/>
                <a:ext cx="7998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1132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ED9D3B57-E29C-48C4-8573-D23D2D8B4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659" y="3795919"/>
                <a:ext cx="799898" cy="276999"/>
              </a:xfrm>
              <a:prstGeom prst="rect">
                <a:avLst/>
              </a:prstGeom>
              <a:blipFill>
                <a:blip r:embed="rId16"/>
                <a:stretch>
                  <a:fillRect l="-3053" r="-687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kstvak 36">
            <a:extLst>
              <a:ext uri="{FF2B5EF4-FFF2-40B4-BE49-F238E27FC236}">
                <a16:creationId xmlns:a16="http://schemas.microsoft.com/office/drawing/2014/main" id="{92E50D17-02EB-4F27-98CD-867A92579783}"/>
              </a:ext>
            </a:extLst>
          </p:cNvPr>
          <p:cNvSpPr txBox="1"/>
          <p:nvPr/>
        </p:nvSpPr>
        <p:spPr>
          <a:xfrm>
            <a:off x="934277" y="5483636"/>
            <a:ext cx="3306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Procentuele afname is ongeveer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20C3913-F18B-44D9-8722-33E42BF8C2DC}"/>
                  </a:ext>
                </a:extLst>
              </p:cNvPr>
              <p:cNvSpPr txBox="1"/>
              <p:nvPr/>
            </p:nvSpPr>
            <p:spPr>
              <a:xfrm>
                <a:off x="1141140" y="4540290"/>
                <a:ext cx="135453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1132−1180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1180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20C3913-F18B-44D9-8722-33E42BF8C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140" y="4540290"/>
                <a:ext cx="1354538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1CE7CCC0-EDB7-4444-87B1-A03292714F8F}"/>
                  </a:ext>
                </a:extLst>
              </p:cNvPr>
              <p:cNvSpPr txBox="1"/>
              <p:nvPr/>
            </p:nvSpPr>
            <p:spPr>
              <a:xfrm>
                <a:off x="2568398" y="4671483"/>
                <a:ext cx="759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1CE7CCC0-EDB7-4444-87B1-A03292714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398" y="4671483"/>
                <a:ext cx="759823" cy="276999"/>
              </a:xfrm>
              <a:prstGeom prst="rect">
                <a:avLst/>
              </a:prstGeom>
              <a:blipFill>
                <a:blip r:embed="rId18"/>
                <a:stretch>
                  <a:fillRect l="-1600" r="-8800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707B6914-A8F3-4CC3-9A35-996B88DE0FFB}"/>
                  </a:ext>
                </a:extLst>
              </p:cNvPr>
              <p:cNvSpPr txBox="1"/>
              <p:nvPr/>
            </p:nvSpPr>
            <p:spPr>
              <a:xfrm>
                <a:off x="3408399" y="4671483"/>
                <a:ext cx="1104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−4,06…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707B6914-A8F3-4CC3-9A35-996B88DE0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399" y="4671483"/>
                <a:ext cx="1104470" cy="276999"/>
              </a:xfrm>
              <a:prstGeom prst="rect">
                <a:avLst/>
              </a:prstGeom>
              <a:blipFill>
                <a:blip r:embed="rId19"/>
                <a:stretch>
                  <a:fillRect l="-221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C0A5F7CD-CEB1-4F8C-AC31-270510A3AB64}"/>
                  </a:ext>
                </a:extLst>
              </p:cNvPr>
              <p:cNvSpPr txBox="1"/>
              <p:nvPr/>
            </p:nvSpPr>
            <p:spPr>
              <a:xfrm>
                <a:off x="4176129" y="5531774"/>
                <a:ext cx="6203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C0A5F7CD-CEB1-4F8C-AC31-270510A3A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29" y="5531774"/>
                <a:ext cx="620363" cy="276999"/>
              </a:xfrm>
              <a:prstGeom prst="rect">
                <a:avLst/>
              </a:prstGeom>
              <a:blipFill>
                <a:blip r:embed="rId20"/>
                <a:stretch>
                  <a:fillRect l="-7843" r="-10784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hoek 2">
            <a:extLst>
              <a:ext uri="{FF2B5EF4-FFF2-40B4-BE49-F238E27FC236}">
                <a16:creationId xmlns:a16="http://schemas.microsoft.com/office/drawing/2014/main" id="{6F3427EA-50D5-4833-83C3-DB2F4981CAC3}"/>
              </a:ext>
            </a:extLst>
          </p:cNvPr>
          <p:cNvSpPr/>
          <p:nvPr/>
        </p:nvSpPr>
        <p:spPr>
          <a:xfrm>
            <a:off x="4985657" y="1023257"/>
            <a:ext cx="2160074" cy="2525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ballon: rechthoek met afgeronde hoeken 4">
                <a:extLst>
                  <a:ext uri="{FF2B5EF4-FFF2-40B4-BE49-F238E27FC236}">
                    <a16:creationId xmlns:a16="http://schemas.microsoft.com/office/drawing/2014/main" id="{B7DC5532-8DB5-418A-8F00-220EEC987D3B}"/>
                  </a:ext>
                </a:extLst>
              </p:cNvPr>
              <p:cNvSpPr/>
              <p:nvPr/>
            </p:nvSpPr>
            <p:spPr>
              <a:xfrm>
                <a:off x="5477564" y="4590707"/>
                <a:ext cx="1974261" cy="721522"/>
              </a:xfrm>
              <a:prstGeom prst="wedgeRoundRectCallout">
                <a:avLst>
                  <a:gd name="adj1" fmla="val -78020"/>
                  <a:gd name="adj2" fmla="val -31861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𝑛𝑖𝑒𝑢𝑤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𝑜𝑢𝑑</m:t>
                          </m:r>
                        </m:den>
                      </m:f>
                      <m:r>
                        <a:rPr lang="nl-NL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kstballon: rechthoek met afgeronde hoeken 4">
                <a:extLst>
                  <a:ext uri="{FF2B5EF4-FFF2-40B4-BE49-F238E27FC236}">
                    <a16:creationId xmlns:a16="http://schemas.microsoft.com/office/drawing/2014/main" id="{B7DC5532-8DB5-418A-8F00-220EEC987D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64" y="4590707"/>
                <a:ext cx="1974261" cy="721522"/>
              </a:xfrm>
              <a:prstGeom prst="wedgeRoundRectCallout">
                <a:avLst>
                  <a:gd name="adj1" fmla="val -78020"/>
                  <a:gd name="adj2" fmla="val -31861"/>
                  <a:gd name="adj3" fmla="val 16667"/>
                </a:avLst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004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3" grpId="0"/>
      <p:bldP spid="26" grpId="0"/>
      <p:bldP spid="29" grpId="0"/>
      <p:bldP spid="30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E9FA7C24-DC63-4FD1-BD68-A49CC50B266A}"/>
              </a:ext>
            </a:extLst>
          </p:cNvPr>
          <p:cNvSpPr txBox="1"/>
          <p:nvPr/>
        </p:nvSpPr>
        <p:spPr>
          <a:xfrm>
            <a:off x="532659" y="514903"/>
            <a:ext cx="2322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Voorkennis – Opgave 1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EB876DF-A7A0-4DF1-ABCC-84E0D6ED2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430" y="472298"/>
            <a:ext cx="5868162" cy="82387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F67FD8E-6B61-4C32-AC5B-E9B1D8072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3" y="1585061"/>
            <a:ext cx="5704942" cy="58293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0EEEB7F6-90DC-4069-8F47-4880E4120001}"/>
              </a:ext>
            </a:extLst>
          </p:cNvPr>
          <p:cNvSpPr txBox="1"/>
          <p:nvPr/>
        </p:nvSpPr>
        <p:spPr>
          <a:xfrm>
            <a:off x="1047564" y="2379216"/>
            <a:ext cx="254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Maak een tabel op je GR: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AA326646-ABCB-4E3B-B3F5-47BAEA19FB52}"/>
                  </a:ext>
                </a:extLst>
              </p:cNvPr>
              <p:cNvSpPr txBox="1"/>
              <p:nvPr/>
            </p:nvSpPr>
            <p:spPr>
              <a:xfrm>
                <a:off x="6187325" y="2058160"/>
                <a:ext cx="8544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nl-NL" sz="1400" b="0" i="0" smtClean="0">
                          <a:latin typeface="Cambria Math" panose="02040503050406030204" pitchFamily="18" charset="0"/>
                        </a:rPr>
                        <m:t>jan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AA326646-ABCB-4E3B-B3F5-47BAEA19F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325" y="2058160"/>
                <a:ext cx="854400" cy="215444"/>
              </a:xfrm>
              <a:prstGeom prst="rect">
                <a:avLst/>
              </a:prstGeom>
              <a:blipFill>
                <a:blip r:embed="rId4"/>
                <a:stretch>
                  <a:fillRect l="-4286" r="-4286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4">
            <a:extLst>
              <a:ext uri="{FF2B5EF4-FFF2-40B4-BE49-F238E27FC236}">
                <a16:creationId xmlns:a16="http://schemas.microsoft.com/office/drawing/2014/main" id="{3EE72921-BFB5-4D04-A272-4986270EB3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486" y="1636631"/>
            <a:ext cx="3086100" cy="2324100"/>
          </a:xfrm>
          <a:prstGeom prst="rect">
            <a:avLst/>
          </a:prstGeom>
        </p:spPr>
      </p:pic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6E156E1C-A944-4F59-818B-74E910E6A549}"/>
              </a:ext>
            </a:extLst>
          </p:cNvPr>
          <p:cNvCxnSpPr>
            <a:cxnSpLocks/>
          </p:cNvCxnSpPr>
          <p:nvPr/>
        </p:nvCxnSpPr>
        <p:spPr>
          <a:xfrm>
            <a:off x="7111014" y="2167991"/>
            <a:ext cx="43976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7E7D27B9-0238-4C5F-980C-4A253C1E5F94}"/>
                  </a:ext>
                </a:extLst>
              </p:cNvPr>
              <p:cNvSpPr txBox="1"/>
              <p:nvPr/>
            </p:nvSpPr>
            <p:spPr>
              <a:xfrm>
                <a:off x="1047564" y="2774267"/>
                <a:ext cx="60285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Voor elke opeenvolgende jaartallen moet je nu het verschil </a:t>
                </a:r>
              </a:p>
              <a:p>
                <a:r>
                  <a:rPr lang="nl-NL" dirty="0"/>
                  <a:t>bepalen en kijken wanneer dit voor het eerst minder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nl-NL" dirty="0"/>
                  <a:t> is.</a:t>
                </a: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7E7D27B9-0238-4C5F-980C-4A253C1E5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564" y="2774267"/>
                <a:ext cx="6028573" cy="646331"/>
              </a:xfrm>
              <a:prstGeom prst="rect">
                <a:avLst/>
              </a:prstGeom>
              <a:blipFill>
                <a:blip r:embed="rId6"/>
                <a:stretch>
                  <a:fillRect l="-910" t="-4717" r="-1011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E5640FAE-B324-41DF-B2C6-86F4795F1CBE}"/>
              </a:ext>
            </a:extLst>
          </p:cNvPr>
          <p:cNvSpPr txBox="1"/>
          <p:nvPr/>
        </p:nvSpPr>
        <p:spPr>
          <a:xfrm>
            <a:off x="1068674" y="3535464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19E06A6-5CCE-4B44-BBFD-2FA54D25B1B4}"/>
                  </a:ext>
                </a:extLst>
              </p:cNvPr>
              <p:cNvSpPr txBox="1"/>
              <p:nvPr/>
            </p:nvSpPr>
            <p:spPr>
              <a:xfrm>
                <a:off x="1982642" y="3581630"/>
                <a:ext cx="2343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819E06A6-5CCE-4B44-BBFD-2FA54D25B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642" y="3581630"/>
                <a:ext cx="2343398" cy="276999"/>
              </a:xfrm>
              <a:prstGeom prst="rect">
                <a:avLst/>
              </a:prstGeom>
              <a:blipFill>
                <a:blip r:embed="rId7"/>
                <a:stretch>
                  <a:fillRect l="-1818" t="-4444" r="-3117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Afbeelding 23">
            <a:extLst>
              <a:ext uri="{FF2B5EF4-FFF2-40B4-BE49-F238E27FC236}">
                <a16:creationId xmlns:a16="http://schemas.microsoft.com/office/drawing/2014/main" id="{CAFBC68E-744E-4103-8185-5AA59CFBA1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878" y="1642021"/>
            <a:ext cx="3086100" cy="2324100"/>
          </a:xfrm>
          <a:prstGeom prst="rect">
            <a:avLst/>
          </a:prstGeom>
        </p:spPr>
      </p:pic>
      <p:sp>
        <p:nvSpPr>
          <p:cNvPr id="38" name="Tekstvak 37">
            <a:extLst>
              <a:ext uri="{FF2B5EF4-FFF2-40B4-BE49-F238E27FC236}">
                <a16:creationId xmlns:a16="http://schemas.microsoft.com/office/drawing/2014/main" id="{6C989EF0-99FD-458F-8C9C-35BCFBB2DDC3}"/>
              </a:ext>
            </a:extLst>
          </p:cNvPr>
          <p:cNvSpPr txBox="1"/>
          <p:nvPr/>
        </p:nvSpPr>
        <p:spPr>
          <a:xfrm>
            <a:off x="8343613" y="424024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Scrol naar beneden</a:t>
            </a:r>
          </a:p>
        </p:txBody>
      </p:sp>
      <p:pic>
        <p:nvPicPr>
          <p:cNvPr id="40" name="Afbeelding 39">
            <a:extLst>
              <a:ext uri="{FF2B5EF4-FFF2-40B4-BE49-F238E27FC236}">
                <a16:creationId xmlns:a16="http://schemas.microsoft.com/office/drawing/2014/main" id="{B7594CA1-E5B4-4DB5-B843-BE120D1769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600" y="1642877"/>
            <a:ext cx="3086100" cy="2324100"/>
          </a:xfrm>
          <a:prstGeom prst="rect">
            <a:avLst/>
          </a:prstGeom>
        </p:spPr>
      </p:pic>
      <p:sp>
        <p:nvSpPr>
          <p:cNvPr id="41" name="Tekstvak 40">
            <a:extLst>
              <a:ext uri="{FF2B5EF4-FFF2-40B4-BE49-F238E27FC236}">
                <a16:creationId xmlns:a16="http://schemas.microsoft.com/office/drawing/2014/main" id="{982A98F0-C084-40BA-957F-C321F1889FDE}"/>
              </a:ext>
            </a:extLst>
          </p:cNvPr>
          <p:cNvSpPr txBox="1"/>
          <p:nvPr/>
        </p:nvSpPr>
        <p:spPr>
          <a:xfrm>
            <a:off x="1047564" y="4129411"/>
            <a:ext cx="1854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Uit de tabel volgt: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A7A75F2E-75DE-4975-A840-18EFF4DD2776}"/>
                  </a:ext>
                </a:extLst>
              </p:cNvPr>
              <p:cNvSpPr txBox="1"/>
              <p:nvPr/>
            </p:nvSpPr>
            <p:spPr>
              <a:xfrm>
                <a:off x="1171779" y="4629506"/>
                <a:ext cx="707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A7A75F2E-75DE-4975-A840-18EFF4DD2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779" y="4629506"/>
                <a:ext cx="707758" cy="276999"/>
              </a:xfrm>
              <a:prstGeom prst="rect">
                <a:avLst/>
              </a:prstGeom>
              <a:blipFill>
                <a:blip r:embed="rId10"/>
                <a:stretch>
                  <a:fillRect l="-6034" r="-775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>
            <a:extLst>
              <a:ext uri="{FF2B5EF4-FFF2-40B4-BE49-F238E27FC236}">
                <a16:creationId xmlns:a16="http://schemas.microsoft.com/office/drawing/2014/main" id="{D084463D-319C-41C2-BD94-FFC1511BA350}"/>
              </a:ext>
            </a:extLst>
          </p:cNvPr>
          <p:cNvSpPr txBox="1"/>
          <p:nvPr/>
        </p:nvSpPr>
        <p:spPr>
          <a:xfrm>
            <a:off x="1951187" y="4572685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468DD281-B0DE-445C-8FA2-36C0A550AFAF}"/>
                  </a:ext>
                </a:extLst>
              </p:cNvPr>
              <p:cNvSpPr txBox="1"/>
              <p:nvPr/>
            </p:nvSpPr>
            <p:spPr>
              <a:xfrm>
                <a:off x="2654702" y="4629506"/>
                <a:ext cx="909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753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468DD281-B0DE-445C-8FA2-36C0A550A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02" y="4629506"/>
                <a:ext cx="909736" cy="276999"/>
              </a:xfrm>
              <a:prstGeom prst="rect">
                <a:avLst/>
              </a:prstGeom>
              <a:blipFill>
                <a:blip r:embed="rId11"/>
                <a:stretch>
                  <a:fillRect l="-5333" r="-6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D030D63D-36F1-4E42-8CCA-2F0F068DBED1}"/>
                  </a:ext>
                </a:extLst>
              </p:cNvPr>
              <p:cNvSpPr txBox="1"/>
              <p:nvPr/>
            </p:nvSpPr>
            <p:spPr>
              <a:xfrm>
                <a:off x="1182136" y="4994971"/>
                <a:ext cx="707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D030D63D-36F1-4E42-8CCA-2F0F068DB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36" y="4994971"/>
                <a:ext cx="707758" cy="276999"/>
              </a:xfrm>
              <a:prstGeom prst="rect">
                <a:avLst/>
              </a:prstGeom>
              <a:blipFill>
                <a:blip r:embed="rId12"/>
                <a:stretch>
                  <a:fillRect l="-6897" r="-689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kstvak 46">
            <a:extLst>
              <a:ext uri="{FF2B5EF4-FFF2-40B4-BE49-F238E27FC236}">
                <a16:creationId xmlns:a16="http://schemas.microsoft.com/office/drawing/2014/main" id="{682A8A56-077C-40CB-A60A-309D12562B30}"/>
              </a:ext>
            </a:extLst>
          </p:cNvPr>
          <p:cNvSpPr txBox="1"/>
          <p:nvPr/>
        </p:nvSpPr>
        <p:spPr>
          <a:xfrm>
            <a:off x="1961544" y="4938150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A7ED34E-4534-41DC-8ECA-69014193B20E}"/>
                  </a:ext>
                </a:extLst>
              </p:cNvPr>
              <p:cNvSpPr txBox="1"/>
              <p:nvPr/>
            </p:nvSpPr>
            <p:spPr>
              <a:xfrm>
                <a:off x="2665059" y="4994971"/>
                <a:ext cx="909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723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A7ED34E-4534-41DC-8ECA-69014193B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059" y="4994971"/>
                <a:ext cx="909736" cy="276999"/>
              </a:xfrm>
              <a:prstGeom prst="rect">
                <a:avLst/>
              </a:prstGeom>
              <a:blipFill>
                <a:blip r:embed="rId13"/>
                <a:stretch>
                  <a:fillRect l="-5369" r="-671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4CEFDC0-D9BE-4820-A5AB-B3016C33F2D0}"/>
                  </a:ext>
                </a:extLst>
              </p:cNvPr>
              <p:cNvSpPr txBox="1"/>
              <p:nvPr/>
            </p:nvSpPr>
            <p:spPr>
              <a:xfrm>
                <a:off x="1194044" y="5345912"/>
                <a:ext cx="707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4CEFDC0-D9BE-4820-A5AB-B3016C33F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044" y="5345912"/>
                <a:ext cx="707758" cy="276999"/>
              </a:xfrm>
              <a:prstGeom prst="rect">
                <a:avLst/>
              </a:prstGeom>
              <a:blipFill>
                <a:blip r:embed="rId14"/>
                <a:stretch>
                  <a:fillRect l="-6897" r="-775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kstvak 49">
            <a:extLst>
              <a:ext uri="{FF2B5EF4-FFF2-40B4-BE49-F238E27FC236}">
                <a16:creationId xmlns:a16="http://schemas.microsoft.com/office/drawing/2014/main" id="{C0A631B6-8691-4F88-ABD7-19EC66C0AD82}"/>
              </a:ext>
            </a:extLst>
          </p:cNvPr>
          <p:cNvSpPr txBox="1"/>
          <p:nvPr/>
        </p:nvSpPr>
        <p:spPr>
          <a:xfrm>
            <a:off x="1973452" y="5289091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B487D54F-7E91-4ACD-833A-2C9211213571}"/>
                  </a:ext>
                </a:extLst>
              </p:cNvPr>
              <p:cNvSpPr txBox="1"/>
              <p:nvPr/>
            </p:nvSpPr>
            <p:spPr>
              <a:xfrm>
                <a:off x="2676967" y="5345912"/>
                <a:ext cx="909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694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B487D54F-7E91-4ACD-833A-2C9211213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967" y="5345912"/>
                <a:ext cx="909736" cy="276999"/>
              </a:xfrm>
              <a:prstGeom prst="rect">
                <a:avLst/>
              </a:prstGeom>
              <a:blipFill>
                <a:blip r:embed="rId15"/>
                <a:stretch>
                  <a:fillRect l="-5369" r="-671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Pijl: gekromd links 52">
            <a:extLst>
              <a:ext uri="{FF2B5EF4-FFF2-40B4-BE49-F238E27FC236}">
                <a16:creationId xmlns:a16="http://schemas.microsoft.com/office/drawing/2014/main" id="{8592A383-F939-405F-AA39-AB9BC83CB747}"/>
              </a:ext>
            </a:extLst>
          </p:cNvPr>
          <p:cNvSpPr/>
          <p:nvPr/>
        </p:nvSpPr>
        <p:spPr>
          <a:xfrm>
            <a:off x="3624104" y="4695205"/>
            <a:ext cx="179894" cy="4449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4" name="Pijl: gekromd links 53">
            <a:extLst>
              <a:ext uri="{FF2B5EF4-FFF2-40B4-BE49-F238E27FC236}">
                <a16:creationId xmlns:a16="http://schemas.microsoft.com/office/drawing/2014/main" id="{680262D2-A416-420D-9C05-FFB243F662E9}"/>
              </a:ext>
            </a:extLst>
          </p:cNvPr>
          <p:cNvSpPr/>
          <p:nvPr/>
        </p:nvSpPr>
        <p:spPr>
          <a:xfrm>
            <a:off x="3646369" y="5133557"/>
            <a:ext cx="179894" cy="4449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828E5984-E235-4E72-85AF-CE42947A8B5F}"/>
                  </a:ext>
                </a:extLst>
              </p:cNvPr>
              <p:cNvSpPr txBox="1"/>
              <p:nvPr/>
            </p:nvSpPr>
            <p:spPr>
              <a:xfrm>
                <a:off x="3843535" y="4735355"/>
                <a:ext cx="3735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−30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828E5984-E235-4E72-85AF-CE42947A8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535" y="4735355"/>
                <a:ext cx="373500" cy="215444"/>
              </a:xfrm>
              <a:prstGeom prst="rect">
                <a:avLst/>
              </a:prstGeom>
              <a:blipFill>
                <a:blip r:embed="rId16"/>
                <a:stretch>
                  <a:fillRect l="-1639" r="-11475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8211D903-DAB2-4C18-A03F-8770FC661230}"/>
                  </a:ext>
                </a:extLst>
              </p:cNvPr>
              <p:cNvSpPr txBox="1"/>
              <p:nvPr/>
            </p:nvSpPr>
            <p:spPr>
              <a:xfrm>
                <a:off x="3880081" y="5220813"/>
                <a:ext cx="3735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−29</m:t>
                      </m:r>
                    </m:oMath>
                  </m:oMathPara>
                </a14:m>
                <a:endParaRPr lang="nl-NL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8211D903-DAB2-4C18-A03F-8770FC661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81" y="5220813"/>
                <a:ext cx="373500" cy="215444"/>
              </a:xfrm>
              <a:prstGeom prst="rect">
                <a:avLst/>
              </a:prstGeom>
              <a:blipFill>
                <a:blip r:embed="rId17"/>
                <a:stretch>
                  <a:fillRect l="-1613" r="-9677" b="-2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C8C53862-4A56-4D76-94ED-4D20EC2D86FD}"/>
                  </a:ext>
                </a:extLst>
              </p:cNvPr>
              <p:cNvSpPr txBox="1"/>
              <p:nvPr/>
            </p:nvSpPr>
            <p:spPr>
              <a:xfrm>
                <a:off x="1068674" y="5986986"/>
                <a:ext cx="6893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het jaar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𝟐𝟎𝟐𝟒</m:t>
                    </m:r>
                  </m:oMath>
                </a14:m>
                <a:r>
                  <a:rPr lang="nl-NL" b="1" dirty="0"/>
                  <a:t> zal het voor het eerst minder dan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𝟑𝟎</m:t>
                    </m:r>
                  </m:oMath>
                </a14:m>
                <a:r>
                  <a:rPr lang="nl-NL" b="1" dirty="0"/>
                  <a:t> afgenomen zijn.</a:t>
                </a:r>
              </a:p>
            </p:txBody>
          </p:sp>
        </mc:Choice>
        <mc:Fallback xmlns="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C8C53862-4A56-4D76-94ED-4D20EC2D8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674" y="5986986"/>
                <a:ext cx="6893810" cy="369332"/>
              </a:xfrm>
              <a:prstGeom prst="rect">
                <a:avLst/>
              </a:prstGeom>
              <a:blipFill>
                <a:blip r:embed="rId18"/>
                <a:stretch>
                  <a:fillRect l="-70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kstballon: rechthoek met afgeronde hoeken 57">
            <a:extLst>
              <a:ext uri="{FF2B5EF4-FFF2-40B4-BE49-F238E27FC236}">
                <a16:creationId xmlns:a16="http://schemas.microsoft.com/office/drawing/2014/main" id="{57CA5DEC-AAB3-4604-99DE-0EF57380EC63}"/>
              </a:ext>
            </a:extLst>
          </p:cNvPr>
          <p:cNvSpPr/>
          <p:nvPr/>
        </p:nvSpPr>
        <p:spPr>
          <a:xfrm>
            <a:off x="4515580" y="3904797"/>
            <a:ext cx="2919542" cy="497164"/>
          </a:xfrm>
          <a:prstGeom prst="wedgeRoundRectCallout">
            <a:avLst>
              <a:gd name="adj1" fmla="val -52666"/>
              <a:gd name="adj2" fmla="val -7921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het huidige jaar min het vorige jaar</a:t>
            </a:r>
          </a:p>
        </p:txBody>
      </p: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E85C2381-16F3-4AC2-8EBE-3C019E096A66}"/>
              </a:ext>
            </a:extLst>
          </p:cNvPr>
          <p:cNvCxnSpPr/>
          <p:nvPr/>
        </p:nvCxnSpPr>
        <p:spPr>
          <a:xfrm>
            <a:off x="1502228" y="2112590"/>
            <a:ext cx="25581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65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7" grpId="1"/>
      <p:bldP spid="11" grpId="0"/>
      <p:bldP spid="17" grpId="0"/>
      <p:bldP spid="19" grpId="0"/>
      <p:bldP spid="38" grpId="0"/>
      <p:bldP spid="38" grpId="1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 animBg="1"/>
      <p:bldP spid="54" grpId="0" animBg="1"/>
      <p:bldP spid="55" grpId="0"/>
      <p:bldP spid="56" grpId="0"/>
      <p:bldP spid="57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EC6E31C-1266-44E7-A3A7-D6D557106A3F}"/>
              </a:ext>
            </a:extLst>
          </p:cNvPr>
          <p:cNvSpPr txBox="1"/>
          <p:nvPr/>
        </p:nvSpPr>
        <p:spPr>
          <a:xfrm>
            <a:off x="532659" y="514903"/>
            <a:ext cx="2322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Voorkennis – Opgave 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87766B3-F904-4531-8474-3929D391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2" y="1011852"/>
            <a:ext cx="3629711" cy="138348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A9C6019-9209-48CB-B11A-3D1C9422D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86" y="2521511"/>
            <a:ext cx="3077870" cy="1080364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0AE2AEB1-B7F7-4683-B355-E3A2C877BAC1}"/>
              </a:ext>
            </a:extLst>
          </p:cNvPr>
          <p:cNvSpPr txBox="1"/>
          <p:nvPr/>
        </p:nvSpPr>
        <p:spPr>
          <a:xfrm>
            <a:off x="1039091" y="3958936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B993F2B-88CB-46BE-BAFC-629A7398DE6E}"/>
                  </a:ext>
                </a:extLst>
              </p:cNvPr>
              <p:cNvSpPr txBox="1"/>
              <p:nvPr/>
            </p:nvSpPr>
            <p:spPr>
              <a:xfrm>
                <a:off x="1953059" y="4005102"/>
                <a:ext cx="1705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B993F2B-88CB-46BE-BAFC-629A7398D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059" y="4005102"/>
                <a:ext cx="1705082" cy="276999"/>
              </a:xfrm>
              <a:prstGeom prst="rect">
                <a:avLst/>
              </a:prstGeom>
              <a:blipFill>
                <a:blip r:embed="rId4"/>
                <a:stretch>
                  <a:fillRect l="-2500" t="-4444" r="-1071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Afbeelding 17">
            <a:extLst>
              <a:ext uri="{FF2B5EF4-FFF2-40B4-BE49-F238E27FC236}">
                <a16:creationId xmlns:a16="http://schemas.microsoft.com/office/drawing/2014/main" id="{BEFC0BE8-E6FE-48B6-B049-B6B1E93B6D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042" y="1011852"/>
            <a:ext cx="3086100" cy="232410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615D2C4F-AA4B-455B-A27A-3C52DA31C7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042" y="1021302"/>
            <a:ext cx="3086100" cy="2324100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196DEC5-F3D5-402C-9631-A85DB91C6A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042" y="1015271"/>
            <a:ext cx="3086100" cy="2324100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F2AF295C-CA16-4426-94C8-980BCFA6EC17}"/>
              </a:ext>
            </a:extLst>
          </p:cNvPr>
          <p:cNvSpPr txBox="1"/>
          <p:nvPr/>
        </p:nvSpPr>
        <p:spPr>
          <a:xfrm>
            <a:off x="1039091" y="4500663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Schets:</a:t>
            </a:r>
          </a:p>
        </p:txBody>
      </p: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C3C2EE52-1CD2-4E2D-BF19-BB1B37C5CAF7}"/>
              </a:ext>
            </a:extLst>
          </p:cNvPr>
          <p:cNvCxnSpPr/>
          <p:nvPr/>
        </p:nvCxnSpPr>
        <p:spPr>
          <a:xfrm>
            <a:off x="2057400" y="4685329"/>
            <a:ext cx="2639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F6A2CF76-6FA8-4A99-94BD-2452ACB5BB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77" y="4494165"/>
            <a:ext cx="2562225" cy="1609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F374924-F213-4D39-A1B2-59B663DCDDCF}"/>
                  </a:ext>
                </a:extLst>
              </p:cNvPr>
              <p:cNvSpPr txBox="1"/>
              <p:nvPr/>
            </p:nvSpPr>
            <p:spPr>
              <a:xfrm>
                <a:off x="7543802" y="5965390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FF374924-F213-4D39-A1B2-59B663DCD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2" y="5965390"/>
                <a:ext cx="149913" cy="276999"/>
              </a:xfrm>
              <a:prstGeom prst="rect">
                <a:avLst/>
              </a:prstGeom>
              <a:blipFill>
                <a:blip r:embed="rId9"/>
                <a:stretch>
                  <a:fillRect l="-37500" r="-29167" b="-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9F484E6D-AF97-4E14-A3D0-CAE50DBEAACC}"/>
                  </a:ext>
                </a:extLst>
              </p:cNvPr>
              <p:cNvSpPr txBox="1"/>
              <p:nvPr/>
            </p:nvSpPr>
            <p:spPr>
              <a:xfrm>
                <a:off x="4754720" y="4250812"/>
                <a:ext cx="2268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9F484E6D-AF97-4E14-A3D0-CAE50DBEA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720" y="4250812"/>
                <a:ext cx="226857" cy="276999"/>
              </a:xfrm>
              <a:prstGeom prst="rect">
                <a:avLst/>
              </a:prstGeom>
              <a:blipFill>
                <a:blip r:embed="rId10"/>
                <a:stretch>
                  <a:fillRect l="-27027" r="-2162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Afbeelding 30">
            <a:extLst>
              <a:ext uri="{FF2B5EF4-FFF2-40B4-BE49-F238E27FC236}">
                <a16:creationId xmlns:a16="http://schemas.microsoft.com/office/drawing/2014/main" id="{B2A9AE3B-4038-4E91-9F75-B85C68940A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320" y="1011852"/>
            <a:ext cx="2691994" cy="246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EC6E31C-1266-44E7-A3A7-D6D557106A3F}"/>
              </a:ext>
            </a:extLst>
          </p:cNvPr>
          <p:cNvSpPr txBox="1"/>
          <p:nvPr/>
        </p:nvSpPr>
        <p:spPr>
          <a:xfrm>
            <a:off x="532659" y="514903"/>
            <a:ext cx="2322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Voorkennis – Opgave 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87766B3-F904-4531-8474-3929D391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2" y="1011852"/>
            <a:ext cx="3629711" cy="138348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0F283C2-060B-4D0E-8DC1-EFED2BEE7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59" y="2671261"/>
            <a:ext cx="3070098" cy="57515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D08C7D-66E5-4D20-B731-E21C8EE3F4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447" y="1011852"/>
            <a:ext cx="3443173" cy="8316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10877AA-7F3D-4BBF-9E70-C6A6FF5F2254}"/>
                  </a:ext>
                </a:extLst>
              </p:cNvPr>
              <p:cNvSpPr txBox="1"/>
              <p:nvPr/>
            </p:nvSpPr>
            <p:spPr>
              <a:xfrm>
                <a:off x="1152648" y="3470616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10877AA-7F3D-4BBF-9E70-C6A6FF5F2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648" y="3470616"/>
                <a:ext cx="579518" cy="276999"/>
              </a:xfrm>
              <a:prstGeom prst="rect">
                <a:avLst/>
              </a:prstGeom>
              <a:blipFill>
                <a:blip r:embed="rId5"/>
                <a:stretch>
                  <a:fillRect l="-7368" r="-94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E068E4A6-D376-40A6-94B6-52E54F9873EE}"/>
              </a:ext>
            </a:extLst>
          </p:cNvPr>
          <p:cNvCxnSpPr/>
          <p:nvPr/>
        </p:nvCxnSpPr>
        <p:spPr>
          <a:xfrm>
            <a:off x="2128963" y="3609115"/>
            <a:ext cx="53228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1EFA7009-4C59-4E2D-BEE1-B2435A4394EA}"/>
                  </a:ext>
                </a:extLst>
              </p:cNvPr>
              <p:cNvSpPr txBox="1"/>
              <p:nvPr/>
            </p:nvSpPr>
            <p:spPr>
              <a:xfrm>
                <a:off x="2808661" y="3464680"/>
                <a:ext cx="968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9:00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1EFA7009-4C59-4E2D-BEE1-B2435A439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661" y="3464680"/>
                <a:ext cx="968470" cy="276999"/>
              </a:xfrm>
              <a:prstGeom prst="rect">
                <a:avLst/>
              </a:prstGeom>
              <a:blipFill>
                <a:blip r:embed="rId6"/>
                <a:stretch>
                  <a:fillRect l="-5660" r="-314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7ECA1BC-4D5E-4250-9724-4C93FC92F576}"/>
                  </a:ext>
                </a:extLst>
              </p:cNvPr>
              <p:cNvSpPr txBox="1"/>
              <p:nvPr/>
            </p:nvSpPr>
            <p:spPr>
              <a:xfrm>
                <a:off x="2793107" y="3959940"/>
                <a:ext cx="1096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12:00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7ECA1BC-4D5E-4250-9724-4C93FC92F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107" y="3959940"/>
                <a:ext cx="1096710" cy="276999"/>
              </a:xfrm>
              <a:prstGeom prst="rect">
                <a:avLst/>
              </a:prstGeom>
              <a:blipFill>
                <a:blip r:embed="rId7"/>
                <a:stretch>
                  <a:fillRect l="-4444" r="-277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14E5022D-0101-4972-8628-4830BC7AC1CA}"/>
              </a:ext>
            </a:extLst>
          </p:cNvPr>
          <p:cNvCxnSpPr/>
          <p:nvPr/>
        </p:nvCxnSpPr>
        <p:spPr>
          <a:xfrm flipH="1">
            <a:off x="2128963" y="4098439"/>
            <a:ext cx="53228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56F6B85-2D7D-48AD-9852-DB013B24EBE2}"/>
                  </a:ext>
                </a:extLst>
              </p:cNvPr>
              <p:cNvSpPr txBox="1"/>
              <p:nvPr/>
            </p:nvSpPr>
            <p:spPr>
              <a:xfrm>
                <a:off x="1152648" y="3971812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56F6B85-2D7D-48AD-9852-DB013B24E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648" y="3971812"/>
                <a:ext cx="579518" cy="276999"/>
              </a:xfrm>
              <a:prstGeom prst="rect">
                <a:avLst/>
              </a:prstGeom>
              <a:blipFill>
                <a:blip r:embed="rId8"/>
                <a:stretch>
                  <a:fillRect l="-7368" r="-947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6A5A3288-0AAB-43DE-B04C-6DBC9E6F0E48}"/>
                  </a:ext>
                </a:extLst>
              </p:cNvPr>
              <p:cNvSpPr txBox="1"/>
              <p:nvPr/>
            </p:nvSpPr>
            <p:spPr>
              <a:xfrm>
                <a:off x="2778611" y="4487383"/>
                <a:ext cx="1096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12:15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6A5A3288-0AAB-43DE-B04C-6DBC9E6F0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611" y="4487383"/>
                <a:ext cx="1096710" cy="276999"/>
              </a:xfrm>
              <a:prstGeom prst="rect">
                <a:avLst/>
              </a:prstGeom>
              <a:blipFill>
                <a:blip r:embed="rId9"/>
                <a:stretch>
                  <a:fillRect l="-5000" r="-277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D7E05A4B-D05E-4F26-8A66-E1237D788FE9}"/>
              </a:ext>
            </a:extLst>
          </p:cNvPr>
          <p:cNvCxnSpPr/>
          <p:nvPr/>
        </p:nvCxnSpPr>
        <p:spPr>
          <a:xfrm flipH="1">
            <a:off x="2136238" y="4599635"/>
            <a:ext cx="53228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D70CED2-DE71-4A3B-B724-E7BB9A540114}"/>
                  </a:ext>
                </a:extLst>
              </p:cNvPr>
              <p:cNvSpPr txBox="1"/>
              <p:nvPr/>
            </p:nvSpPr>
            <p:spPr>
              <a:xfrm>
                <a:off x="1159923" y="4473008"/>
                <a:ext cx="884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=3,25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D70CED2-DE71-4A3B-B724-E7BB9A540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923" y="4473008"/>
                <a:ext cx="884088" cy="276999"/>
              </a:xfrm>
              <a:prstGeom prst="rect">
                <a:avLst/>
              </a:prstGeom>
              <a:blipFill>
                <a:blip r:embed="rId10"/>
                <a:stretch>
                  <a:fillRect l="-4828" r="-689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CD386AF6-BBEE-4896-8D9F-88F51F8CD53E}"/>
                  </a:ext>
                </a:extLst>
              </p:cNvPr>
              <p:cNvSpPr txBox="1"/>
              <p:nvPr/>
            </p:nvSpPr>
            <p:spPr>
              <a:xfrm>
                <a:off x="762378" y="5239330"/>
                <a:ext cx="1679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=3,25  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CD386AF6-BBEE-4896-8D9F-88F51F8CD5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78" y="5239330"/>
                <a:ext cx="1679178" cy="276999"/>
              </a:xfrm>
              <a:prstGeom prst="rect">
                <a:avLst/>
              </a:prstGeom>
              <a:blipFill>
                <a:blip r:embed="rId11"/>
                <a:stretch>
                  <a:fillRect l="-2174" t="-2174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F939135-FF2C-40E8-A1A6-87F6D394156B}"/>
                  </a:ext>
                </a:extLst>
              </p:cNvPr>
              <p:cNvSpPr txBox="1"/>
              <p:nvPr/>
            </p:nvSpPr>
            <p:spPr>
              <a:xfrm>
                <a:off x="2395105" y="5247769"/>
                <a:ext cx="14291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=142,59…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F939135-FF2C-40E8-A1A6-87F6D3941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105" y="5247769"/>
                <a:ext cx="1429109" cy="276999"/>
              </a:xfrm>
              <a:prstGeom prst="rect">
                <a:avLst/>
              </a:prstGeom>
              <a:blipFill>
                <a:blip r:embed="rId12"/>
                <a:stretch>
                  <a:fillRect l="-384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4B644D5-821F-4420-BE78-DCE702D34FAC}"/>
                  </a:ext>
                </a:extLst>
              </p:cNvPr>
              <p:cNvSpPr txBox="1"/>
              <p:nvPr/>
            </p:nvSpPr>
            <p:spPr>
              <a:xfrm>
                <a:off x="654642" y="5880829"/>
                <a:ext cx="27836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Dus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𝟏𝟒𝟑</m:t>
                    </m:r>
                  </m:oMath>
                </a14:m>
                <a:r>
                  <a:rPr lang="nl-NL" b="1" dirty="0"/>
                  <a:t> klanten.</a:t>
                </a:r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34B644D5-821F-4420-BE78-DCE702D34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42" y="5880829"/>
                <a:ext cx="2783647" cy="369332"/>
              </a:xfrm>
              <a:prstGeom prst="rect">
                <a:avLst/>
              </a:prstGeom>
              <a:blipFill>
                <a:blip r:embed="rId13"/>
                <a:stretch>
                  <a:fillRect l="-1751" t="-10000" r="-1313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165440DC-169B-47EC-8721-47294625C53D}"/>
              </a:ext>
            </a:extLst>
          </p:cNvPr>
          <p:cNvCxnSpPr/>
          <p:nvPr/>
        </p:nvCxnSpPr>
        <p:spPr>
          <a:xfrm>
            <a:off x="4675904" y="1011852"/>
            <a:ext cx="0" cy="53889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ep 34">
            <a:extLst>
              <a:ext uri="{FF2B5EF4-FFF2-40B4-BE49-F238E27FC236}">
                <a16:creationId xmlns:a16="http://schemas.microsoft.com/office/drawing/2014/main" id="{65F5EEAE-51E2-4D0B-994D-B8E5B03E689F}"/>
              </a:ext>
            </a:extLst>
          </p:cNvPr>
          <p:cNvGrpSpPr/>
          <p:nvPr/>
        </p:nvGrpSpPr>
        <p:grpSpPr>
          <a:xfrm>
            <a:off x="8599354" y="514903"/>
            <a:ext cx="2938995" cy="1991577"/>
            <a:chOff x="4754720" y="4250812"/>
            <a:chExt cx="2938995" cy="1991577"/>
          </a:xfrm>
        </p:grpSpPr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8646DE59-2087-4363-AFE0-E8E2D230C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1577" y="4494165"/>
              <a:ext cx="2562225" cy="160972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kstvak 32">
                  <a:extLst>
                    <a:ext uri="{FF2B5EF4-FFF2-40B4-BE49-F238E27FC236}">
                      <a16:creationId xmlns:a16="http://schemas.microsoft.com/office/drawing/2014/main" id="{578676FC-037C-4A36-8289-D22DC530EA90}"/>
                    </a:ext>
                  </a:extLst>
                </p:cNvPr>
                <p:cNvSpPr txBox="1"/>
                <p:nvPr/>
              </p:nvSpPr>
              <p:spPr>
                <a:xfrm>
                  <a:off x="7543802" y="5965390"/>
                  <a:ext cx="1499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33" name="Tekstvak 32">
                  <a:extLst>
                    <a:ext uri="{FF2B5EF4-FFF2-40B4-BE49-F238E27FC236}">
                      <a16:creationId xmlns:a16="http://schemas.microsoft.com/office/drawing/2014/main" id="{578676FC-037C-4A36-8289-D22DC530EA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3802" y="5965390"/>
                  <a:ext cx="149913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32000" r="-28000" b="-4444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kstvak 33">
                  <a:extLst>
                    <a:ext uri="{FF2B5EF4-FFF2-40B4-BE49-F238E27FC236}">
                      <a16:creationId xmlns:a16="http://schemas.microsoft.com/office/drawing/2014/main" id="{24E5E00B-7E89-4E89-A803-A15A0DBB89CF}"/>
                    </a:ext>
                  </a:extLst>
                </p:cNvPr>
                <p:cNvSpPr txBox="1"/>
                <p:nvPr/>
              </p:nvSpPr>
              <p:spPr>
                <a:xfrm>
                  <a:off x="4754720" y="4250812"/>
                  <a:ext cx="2268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34" name="Tekstvak 33">
                  <a:extLst>
                    <a:ext uri="{FF2B5EF4-FFF2-40B4-BE49-F238E27FC236}">
                      <a16:creationId xmlns:a16="http://schemas.microsoft.com/office/drawing/2014/main" id="{24E5E00B-7E89-4E89-A803-A15A0DBB89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4720" y="4250812"/>
                  <a:ext cx="226857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7027" r="-21622" b="-6522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ED0556DF-B3FE-4A24-BF8B-B61153D0600A}"/>
              </a:ext>
            </a:extLst>
          </p:cNvPr>
          <p:cNvCxnSpPr>
            <a:cxnSpLocks/>
          </p:cNvCxnSpPr>
          <p:nvPr/>
        </p:nvCxnSpPr>
        <p:spPr>
          <a:xfrm flipH="1">
            <a:off x="10232015" y="816939"/>
            <a:ext cx="1" cy="15892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0A727A3A-773D-48A5-84EC-D3D959E073ED}"/>
              </a:ext>
            </a:extLst>
          </p:cNvPr>
          <p:cNvCxnSpPr>
            <a:cxnSpLocks/>
          </p:cNvCxnSpPr>
          <p:nvPr/>
        </p:nvCxnSpPr>
        <p:spPr>
          <a:xfrm flipH="1" flipV="1">
            <a:off x="8826211" y="816939"/>
            <a:ext cx="1405804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7A4EBBCF-E5D6-4C47-90CC-EF4EBD9B1AE6}"/>
              </a:ext>
            </a:extLst>
          </p:cNvPr>
          <p:cNvSpPr txBox="1"/>
          <p:nvPr/>
        </p:nvSpPr>
        <p:spPr>
          <a:xfrm>
            <a:off x="4813690" y="21938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maximum geeft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1D444179-690D-4B20-8528-5964BA706EFA}"/>
              </a:ext>
            </a:extLst>
          </p:cNvPr>
          <p:cNvSpPr txBox="1"/>
          <p:nvPr/>
        </p:nvSpPr>
        <p:spPr>
          <a:xfrm>
            <a:off x="4853626" y="3464680"/>
            <a:ext cx="326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drukste moment van de dag: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53E0FDF-949E-4F75-8F9C-4B28E6EF00ED}"/>
                  </a:ext>
                </a:extLst>
              </p:cNvPr>
              <p:cNvSpPr txBox="1"/>
              <p:nvPr/>
            </p:nvSpPr>
            <p:spPr>
              <a:xfrm>
                <a:off x="5149307" y="4043011"/>
                <a:ext cx="10956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=6,66…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53E0FDF-949E-4F75-8F9C-4B28E6EF0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307" y="4043011"/>
                <a:ext cx="1095685" cy="276999"/>
              </a:xfrm>
              <a:prstGeom prst="rect">
                <a:avLst/>
              </a:prstGeom>
              <a:blipFill>
                <a:blip r:embed="rId17"/>
                <a:stretch>
                  <a:fillRect l="-446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id="{6ADEDE13-1604-44C6-9AA2-23312190688F}"/>
              </a:ext>
            </a:extLst>
          </p:cNvPr>
          <p:cNvCxnSpPr/>
          <p:nvPr/>
        </p:nvCxnSpPr>
        <p:spPr>
          <a:xfrm>
            <a:off x="6363024" y="4181510"/>
            <a:ext cx="53228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C8F78CB8-FDEF-414D-9353-61C21FEB2FDB}"/>
                  </a:ext>
                </a:extLst>
              </p:cNvPr>
              <p:cNvSpPr txBox="1"/>
              <p:nvPr/>
            </p:nvSpPr>
            <p:spPr>
              <a:xfrm>
                <a:off x="7021464" y="4043010"/>
                <a:ext cx="1096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15:40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C8F78CB8-FDEF-414D-9353-61C21FEB2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464" y="4043010"/>
                <a:ext cx="1096710" cy="276999"/>
              </a:xfrm>
              <a:prstGeom prst="rect">
                <a:avLst/>
              </a:prstGeom>
              <a:blipFill>
                <a:blip r:embed="rId18"/>
                <a:stretch>
                  <a:fillRect l="-5000" r="-277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>
            <a:extLst>
              <a:ext uri="{FF2B5EF4-FFF2-40B4-BE49-F238E27FC236}">
                <a16:creationId xmlns:a16="http://schemas.microsoft.com/office/drawing/2014/main" id="{EC42A0C9-B695-4D08-854A-D0E03B4EEF4B}"/>
              </a:ext>
            </a:extLst>
          </p:cNvPr>
          <p:cNvSpPr/>
          <p:nvPr/>
        </p:nvSpPr>
        <p:spPr>
          <a:xfrm>
            <a:off x="7408718" y="4043010"/>
            <a:ext cx="26306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15BB89E-207B-4CEC-AA82-C46139EEEB16}"/>
                  </a:ext>
                </a:extLst>
              </p:cNvPr>
              <p:cNvSpPr txBox="1"/>
              <p:nvPr/>
            </p:nvSpPr>
            <p:spPr>
              <a:xfrm>
                <a:off x="7693549" y="4810548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296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15BB89E-207B-4CEC-AA82-C46139EEE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3549" y="4810548"/>
                <a:ext cx="437620" cy="276999"/>
              </a:xfrm>
              <a:prstGeom prst="rect">
                <a:avLst/>
              </a:prstGeom>
              <a:blipFill>
                <a:blip r:embed="rId19"/>
                <a:stretch>
                  <a:fillRect l="-11111" r="-1388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kstvak 50">
            <a:extLst>
              <a:ext uri="{FF2B5EF4-FFF2-40B4-BE49-F238E27FC236}">
                <a16:creationId xmlns:a16="http://schemas.microsoft.com/office/drawing/2014/main" id="{FCFEACEB-73A4-400C-9BCF-1EF66C783EBE}"/>
              </a:ext>
            </a:extLst>
          </p:cNvPr>
          <p:cNvSpPr txBox="1"/>
          <p:nvPr/>
        </p:nvSpPr>
        <p:spPr>
          <a:xfrm>
            <a:off x="4853626" y="4764382"/>
            <a:ext cx="285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 aantal klanten was toen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hthoek 51">
                <a:extLst>
                  <a:ext uri="{FF2B5EF4-FFF2-40B4-BE49-F238E27FC236}">
                    <a16:creationId xmlns:a16="http://schemas.microsoft.com/office/drawing/2014/main" id="{4E6729BC-A456-491D-B524-A2E8954DA96B}"/>
                  </a:ext>
                </a:extLst>
              </p:cNvPr>
              <p:cNvSpPr/>
              <p:nvPr/>
            </p:nvSpPr>
            <p:spPr>
              <a:xfrm>
                <a:off x="4853626" y="2644599"/>
                <a:ext cx="3045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=6,66…</m:t>
                    </m:r>
                  </m:oMath>
                </a14:m>
                <a:r>
                  <a:rPr lang="nl-NL" dirty="0"/>
                  <a:t>  en 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=296,29…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52" name="Rechthoek 51">
                <a:extLst>
                  <a:ext uri="{FF2B5EF4-FFF2-40B4-BE49-F238E27FC236}">
                    <a16:creationId xmlns:a16="http://schemas.microsoft.com/office/drawing/2014/main" id="{4E6729BC-A456-491D-B524-A2E8954DA9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626" y="2644599"/>
                <a:ext cx="3045770" cy="369332"/>
              </a:xfrm>
              <a:prstGeom prst="rect">
                <a:avLst/>
              </a:prstGeom>
              <a:blipFill>
                <a:blip r:embed="rId2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Afbeelding 53">
            <a:extLst>
              <a:ext uri="{FF2B5EF4-FFF2-40B4-BE49-F238E27FC236}">
                <a16:creationId xmlns:a16="http://schemas.microsoft.com/office/drawing/2014/main" id="{0125EF2A-A60B-474F-AF1A-F6FCDA5B57B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82" y="2797890"/>
            <a:ext cx="3086100" cy="2324100"/>
          </a:xfrm>
          <a:prstGeom prst="rect">
            <a:avLst/>
          </a:prstGeom>
        </p:spPr>
      </p:pic>
      <p:pic>
        <p:nvPicPr>
          <p:cNvPr id="56" name="Afbeelding 55">
            <a:extLst>
              <a:ext uri="{FF2B5EF4-FFF2-40B4-BE49-F238E27FC236}">
                <a16:creationId xmlns:a16="http://schemas.microsoft.com/office/drawing/2014/main" id="{5647A08C-26B6-4EDE-968C-D4946131611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82" y="2808517"/>
            <a:ext cx="3086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7" grpId="0"/>
      <p:bldP spid="23" grpId="0"/>
      <p:bldP spid="24" grpId="0"/>
      <p:bldP spid="26" grpId="0"/>
      <p:bldP spid="27" grpId="0"/>
      <p:bldP spid="28" grpId="0"/>
      <p:bldP spid="29" grpId="0"/>
      <p:bldP spid="42" grpId="0"/>
      <p:bldP spid="43" grpId="0"/>
      <p:bldP spid="44" grpId="0"/>
      <p:bldP spid="46" grpId="0"/>
      <p:bldP spid="49" grpId="0" animBg="1"/>
      <p:bldP spid="49" grpId="1" animBg="1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EC6E31C-1266-44E7-A3A7-D6D557106A3F}"/>
              </a:ext>
            </a:extLst>
          </p:cNvPr>
          <p:cNvSpPr txBox="1"/>
          <p:nvPr/>
        </p:nvSpPr>
        <p:spPr>
          <a:xfrm>
            <a:off x="532659" y="514903"/>
            <a:ext cx="2322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Voorkennis – Opgave 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87766B3-F904-4531-8474-3929D391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2" y="1011852"/>
            <a:ext cx="3629711" cy="138348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66FCDB6-EE6C-4E9E-A305-D91ABCA1F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2" y="2624740"/>
            <a:ext cx="3925062" cy="777240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62D65FAF-A086-4237-9206-918874BCAE86}"/>
              </a:ext>
            </a:extLst>
          </p:cNvPr>
          <p:cNvSpPr txBox="1"/>
          <p:nvPr/>
        </p:nvSpPr>
        <p:spPr>
          <a:xfrm>
            <a:off x="780098" y="3631381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2272C8B-1E88-44C1-93A6-4049C5581FF9}"/>
                  </a:ext>
                </a:extLst>
              </p:cNvPr>
              <p:cNvSpPr txBox="1"/>
              <p:nvPr/>
            </p:nvSpPr>
            <p:spPr>
              <a:xfrm>
                <a:off x="1694066" y="3677547"/>
                <a:ext cx="947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A2272C8B-1E88-44C1-93A6-4049C5581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6" y="3677547"/>
                <a:ext cx="947888" cy="276999"/>
              </a:xfrm>
              <a:prstGeom prst="rect">
                <a:avLst/>
              </a:prstGeom>
              <a:blipFill>
                <a:blip r:embed="rId4"/>
                <a:stretch>
                  <a:fillRect l="-5806" r="-6452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83C7E195-BBF5-4B76-A2E9-3BCEDA38F43A}"/>
              </a:ext>
            </a:extLst>
          </p:cNvPr>
          <p:cNvSpPr txBox="1"/>
          <p:nvPr/>
        </p:nvSpPr>
        <p:spPr>
          <a:xfrm>
            <a:off x="780098" y="4136093"/>
            <a:ext cx="21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 geeft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768E480-4C96-414D-B160-74FE902CE3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214" y="1077880"/>
            <a:ext cx="3086100" cy="2324100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877BF275-9786-4C51-9718-10CCB87FE6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214" y="3631381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21573CD2-23B1-41F6-985D-F01C321A3802}"/>
                  </a:ext>
                </a:extLst>
              </p:cNvPr>
              <p:cNvSpPr txBox="1"/>
              <p:nvPr/>
            </p:nvSpPr>
            <p:spPr>
              <a:xfrm>
                <a:off x="947323" y="4793431"/>
                <a:ext cx="57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21573CD2-23B1-41F6-985D-F01C321A3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23" y="4793431"/>
                <a:ext cx="579518" cy="276999"/>
              </a:xfrm>
              <a:prstGeom prst="rect">
                <a:avLst/>
              </a:prstGeom>
              <a:blipFill>
                <a:blip r:embed="rId7"/>
                <a:stretch>
                  <a:fillRect l="-7368" r="-947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7F8B32C5-ACC2-453F-B828-D589F73D3FF2}"/>
              </a:ext>
            </a:extLst>
          </p:cNvPr>
          <p:cNvCxnSpPr/>
          <p:nvPr/>
        </p:nvCxnSpPr>
        <p:spPr>
          <a:xfrm>
            <a:off x="2150921" y="4931930"/>
            <a:ext cx="5403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8B596AC-E319-45C2-8991-1EB9AF737504}"/>
                  </a:ext>
                </a:extLst>
              </p:cNvPr>
              <p:cNvSpPr txBox="1"/>
              <p:nvPr/>
            </p:nvSpPr>
            <p:spPr>
              <a:xfrm>
                <a:off x="3003598" y="4793430"/>
                <a:ext cx="1096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14:00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8B596AC-E319-45C2-8991-1EB9AF737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8" y="4793430"/>
                <a:ext cx="1096710" cy="276999"/>
              </a:xfrm>
              <a:prstGeom prst="rect">
                <a:avLst/>
              </a:prstGeom>
              <a:blipFill>
                <a:blip r:embed="rId8"/>
                <a:stretch>
                  <a:fillRect l="-5000" r="-277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EEF3FFAA-3B3E-4DBC-93CB-1C939AC1F157}"/>
                  </a:ext>
                </a:extLst>
              </p:cNvPr>
              <p:cNvSpPr txBox="1"/>
              <p:nvPr/>
            </p:nvSpPr>
            <p:spPr>
              <a:xfrm>
                <a:off x="947323" y="5239539"/>
                <a:ext cx="10043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=8,09</m:t>
                    </m:r>
                  </m:oMath>
                </a14:m>
                <a:r>
                  <a:rPr lang="nl-NL" dirty="0"/>
                  <a:t>…</a:t>
                </a:r>
              </a:p>
            </p:txBody>
          </p:sp>
        </mc:Choice>
        <mc:Fallback xmlns=""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EEF3FFAA-3B3E-4DBC-93CB-1C939AC1F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23" y="5239539"/>
                <a:ext cx="1004314" cy="276999"/>
              </a:xfrm>
              <a:prstGeom prst="rect">
                <a:avLst/>
              </a:prstGeom>
              <a:blipFill>
                <a:blip r:embed="rId9"/>
                <a:stretch>
                  <a:fillRect l="-7273" t="-28889" r="-12121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DFA718FC-C406-420F-86AD-A424333DBBA7}"/>
              </a:ext>
            </a:extLst>
          </p:cNvPr>
          <p:cNvCxnSpPr/>
          <p:nvPr/>
        </p:nvCxnSpPr>
        <p:spPr>
          <a:xfrm>
            <a:off x="2150921" y="5378038"/>
            <a:ext cx="5403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7379C93C-2AB6-4857-95D3-EC1919F1C7A6}"/>
                  </a:ext>
                </a:extLst>
              </p:cNvPr>
              <p:cNvSpPr txBox="1"/>
              <p:nvPr/>
            </p:nvSpPr>
            <p:spPr>
              <a:xfrm>
                <a:off x="3003598" y="5239538"/>
                <a:ext cx="1096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17:05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7379C93C-2AB6-4857-95D3-EC1919F1C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98" y="5239538"/>
                <a:ext cx="1096710" cy="276999"/>
              </a:xfrm>
              <a:prstGeom prst="rect">
                <a:avLst/>
              </a:prstGeom>
              <a:blipFill>
                <a:blip r:embed="rId10"/>
                <a:stretch>
                  <a:fillRect l="-5000" r="-277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9EB3543B-E35B-417C-A6FB-1C38EEFE1577}"/>
                  </a:ext>
                </a:extLst>
              </p:cNvPr>
              <p:cNvSpPr txBox="1"/>
              <p:nvPr/>
            </p:nvSpPr>
            <p:spPr>
              <a:xfrm>
                <a:off x="780098" y="5881319"/>
                <a:ext cx="49695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Dat kan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𝒖𝒖𝒓</m:t>
                    </m:r>
                  </m:oMath>
                </a14:m>
                <a:r>
                  <a:rPr lang="nl-NL" b="1" dirty="0"/>
                  <a:t>  of 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𝟏𝟕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𝒖𝒖𝒓</m:t>
                    </m:r>
                  </m:oMath>
                </a14:m>
                <a:r>
                  <a:rPr lang="nl-NL" b="1" dirty="0"/>
                  <a:t>  geweest zijn.</a:t>
                </a:r>
              </a:p>
            </p:txBody>
          </p:sp>
        </mc:Choice>
        <mc:Fallback xmlns=""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9EB3543B-E35B-417C-A6FB-1C38EEFE1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98" y="5881319"/>
                <a:ext cx="4969502" cy="369332"/>
              </a:xfrm>
              <a:prstGeom prst="rect">
                <a:avLst/>
              </a:prstGeom>
              <a:blipFill>
                <a:blip r:embed="rId11"/>
                <a:stretch>
                  <a:fillRect l="-1104" t="-10000" r="-24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hthoek 57">
                <a:extLst>
                  <a:ext uri="{FF2B5EF4-FFF2-40B4-BE49-F238E27FC236}">
                    <a16:creationId xmlns:a16="http://schemas.microsoft.com/office/drawing/2014/main" id="{82132E6F-ED2B-45BF-A7D4-A904EEDF9E33}"/>
                  </a:ext>
                </a:extLst>
              </p:cNvPr>
              <p:cNvSpPr/>
              <p:nvPr/>
            </p:nvSpPr>
            <p:spPr>
              <a:xfrm>
                <a:off x="2908742" y="4134070"/>
                <a:ext cx="2269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nl-NL" dirty="0"/>
                  <a:t>  en 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=8,09…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58" name="Rechthoek 57">
                <a:extLst>
                  <a:ext uri="{FF2B5EF4-FFF2-40B4-BE49-F238E27FC236}">
                    <a16:creationId xmlns:a16="http://schemas.microsoft.com/office/drawing/2014/main" id="{82132E6F-ED2B-45BF-A7D4-A904EEDF9E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42" y="4134070"/>
                <a:ext cx="2269724" cy="369332"/>
              </a:xfrm>
              <a:prstGeom prst="rect">
                <a:avLst/>
              </a:prstGeom>
              <a:blipFill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93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2" grpId="0"/>
      <p:bldP spid="53" grpId="0"/>
      <p:bldP spid="54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EC6E31C-1266-44E7-A3A7-D6D557106A3F}"/>
              </a:ext>
            </a:extLst>
          </p:cNvPr>
          <p:cNvSpPr txBox="1"/>
          <p:nvPr/>
        </p:nvSpPr>
        <p:spPr>
          <a:xfrm>
            <a:off x="532659" y="514903"/>
            <a:ext cx="23228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Voorkennis – Opgave 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87766B3-F904-4531-8474-3929D3911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2" y="1011852"/>
            <a:ext cx="3629711" cy="1383487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952418D-CBB1-46D9-86E8-10BF44FAE1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5" y="2736361"/>
            <a:ext cx="3489808" cy="310896"/>
          </a:xfrm>
          <a:prstGeom prst="rect">
            <a:avLst/>
          </a:prstGeom>
        </p:spPr>
      </p:pic>
      <p:grpSp>
        <p:nvGrpSpPr>
          <p:cNvPr id="40" name="Groep 39">
            <a:extLst>
              <a:ext uri="{FF2B5EF4-FFF2-40B4-BE49-F238E27FC236}">
                <a16:creationId xmlns:a16="http://schemas.microsoft.com/office/drawing/2014/main" id="{6D796BB6-F4F0-49E2-A321-7C22E6EBA820}"/>
              </a:ext>
            </a:extLst>
          </p:cNvPr>
          <p:cNvGrpSpPr/>
          <p:nvPr/>
        </p:nvGrpSpPr>
        <p:grpSpPr>
          <a:xfrm>
            <a:off x="8235671" y="720444"/>
            <a:ext cx="2938995" cy="1991577"/>
            <a:chOff x="4754720" y="4250812"/>
            <a:chExt cx="2938995" cy="1991577"/>
          </a:xfrm>
        </p:grpSpPr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873BBC24-0F7E-4F19-A763-8736A9E1B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1577" y="4494165"/>
              <a:ext cx="2562225" cy="1609725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kstvak 46">
                  <a:extLst>
                    <a:ext uri="{FF2B5EF4-FFF2-40B4-BE49-F238E27FC236}">
                      <a16:creationId xmlns:a16="http://schemas.microsoft.com/office/drawing/2014/main" id="{FEE5AD93-ABD4-4207-A17A-08B0E82BFD61}"/>
                    </a:ext>
                  </a:extLst>
                </p:cNvPr>
                <p:cNvSpPr txBox="1"/>
                <p:nvPr/>
              </p:nvSpPr>
              <p:spPr>
                <a:xfrm>
                  <a:off x="7543802" y="5965390"/>
                  <a:ext cx="1499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47" name="Tekstvak 46">
                  <a:extLst>
                    <a:ext uri="{FF2B5EF4-FFF2-40B4-BE49-F238E27FC236}">
                      <a16:creationId xmlns:a16="http://schemas.microsoft.com/office/drawing/2014/main" id="{FEE5AD93-ABD4-4207-A17A-08B0E82BFD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3802" y="5965390"/>
                  <a:ext cx="149913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7500" r="-29167" b="-4348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kstvak 51">
                  <a:extLst>
                    <a:ext uri="{FF2B5EF4-FFF2-40B4-BE49-F238E27FC236}">
                      <a16:creationId xmlns:a16="http://schemas.microsoft.com/office/drawing/2014/main" id="{1445EDCC-A357-452E-B2C0-5E0E06258139}"/>
                    </a:ext>
                  </a:extLst>
                </p:cNvPr>
                <p:cNvSpPr txBox="1"/>
                <p:nvPr/>
              </p:nvSpPr>
              <p:spPr>
                <a:xfrm>
                  <a:off x="4754720" y="4250812"/>
                  <a:ext cx="2268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52" name="Tekstvak 51">
                  <a:extLst>
                    <a:ext uri="{FF2B5EF4-FFF2-40B4-BE49-F238E27FC236}">
                      <a16:creationId xmlns:a16="http://schemas.microsoft.com/office/drawing/2014/main" id="{1445EDCC-A357-452E-B2C0-5E0E062581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4720" y="4250812"/>
                  <a:ext cx="226857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7027" r="-21622" b="-6522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35086A7D-1048-48CF-BF39-CCB77F918D06}"/>
              </a:ext>
            </a:extLst>
          </p:cNvPr>
          <p:cNvCxnSpPr/>
          <p:nvPr/>
        </p:nvCxnSpPr>
        <p:spPr>
          <a:xfrm flipV="1">
            <a:off x="10576460" y="2590470"/>
            <a:ext cx="0" cy="3739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FE00CB0-0697-46E1-A2C0-5B2784315548}"/>
                  </a:ext>
                </a:extLst>
              </p:cNvPr>
              <p:cNvSpPr txBox="1"/>
              <p:nvPr/>
            </p:nvSpPr>
            <p:spPr>
              <a:xfrm>
                <a:off x="10501119" y="3013949"/>
                <a:ext cx="150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FE00CB0-0697-46E1-A2C0-5B2784315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119" y="3013949"/>
                <a:ext cx="150682" cy="276999"/>
              </a:xfrm>
              <a:prstGeom prst="rect">
                <a:avLst/>
              </a:prstGeom>
              <a:blipFill>
                <a:blip r:embed="rId7"/>
                <a:stretch>
                  <a:fillRect l="-41667" r="-375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3A6CDF91-596D-4C94-94B1-674D1F5E3E20}"/>
              </a:ext>
            </a:extLst>
          </p:cNvPr>
          <p:cNvSpPr txBox="1"/>
          <p:nvPr/>
        </p:nvSpPr>
        <p:spPr>
          <a:xfrm>
            <a:off x="955964" y="3244334"/>
            <a:ext cx="1699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zero 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5A2F637-AC19-46B5-983C-06950C5B5831}"/>
                  </a:ext>
                </a:extLst>
              </p:cNvPr>
              <p:cNvSpPr txBox="1"/>
              <p:nvPr/>
            </p:nvSpPr>
            <p:spPr>
              <a:xfrm>
                <a:off x="986308" y="3906981"/>
                <a:ext cx="707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5A2F637-AC19-46B5-983C-06950C5B5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308" y="3906981"/>
                <a:ext cx="707758" cy="276999"/>
              </a:xfrm>
              <a:prstGeom prst="rect">
                <a:avLst/>
              </a:prstGeom>
              <a:blipFill>
                <a:blip r:embed="rId8"/>
                <a:stretch>
                  <a:fillRect l="-6897" r="-689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924485B4-ECB7-4506-B31E-4CEA88CB1723}"/>
              </a:ext>
            </a:extLst>
          </p:cNvPr>
          <p:cNvCxnSpPr/>
          <p:nvPr/>
        </p:nvCxnSpPr>
        <p:spPr>
          <a:xfrm>
            <a:off x="1808018" y="4045480"/>
            <a:ext cx="4675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D5A3361-4329-43B7-83A4-C94DBDE112A6}"/>
                  </a:ext>
                </a:extLst>
              </p:cNvPr>
              <p:cNvSpPr txBox="1"/>
              <p:nvPr/>
            </p:nvSpPr>
            <p:spPr>
              <a:xfrm>
                <a:off x="2470328" y="3906980"/>
                <a:ext cx="1096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19:00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𝑢𝑢𝑟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FD5A3361-4329-43B7-83A4-C94DBDE11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328" y="3906980"/>
                <a:ext cx="1096710" cy="276999"/>
              </a:xfrm>
              <a:prstGeom prst="rect">
                <a:avLst/>
              </a:prstGeom>
              <a:blipFill>
                <a:blip r:embed="rId9"/>
                <a:stretch>
                  <a:fillRect l="-4444" r="-277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4A9FCDF-753A-4C35-BEC7-CA02733111E5}"/>
                  </a:ext>
                </a:extLst>
              </p:cNvPr>
              <p:cNvSpPr txBox="1"/>
              <p:nvPr/>
            </p:nvSpPr>
            <p:spPr>
              <a:xfrm>
                <a:off x="986308" y="4613564"/>
                <a:ext cx="40936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warenhuis ging dicht om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𝟏𝟗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𝒖𝒖𝒓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4A9FCDF-753A-4C35-BEC7-CA0273311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308" y="4613564"/>
                <a:ext cx="4093621" cy="369332"/>
              </a:xfrm>
              <a:prstGeom prst="rect">
                <a:avLst/>
              </a:prstGeom>
              <a:blipFill>
                <a:blip r:embed="rId10"/>
                <a:stretch>
                  <a:fillRect l="-1341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Afbeelding 18">
            <a:extLst>
              <a:ext uri="{FF2B5EF4-FFF2-40B4-BE49-F238E27FC236}">
                <a16:creationId xmlns:a16="http://schemas.microsoft.com/office/drawing/2014/main" id="{F718DA2A-8D63-40AE-AB90-A2AD7C76C3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566" y="3404802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hthoek 19">
                <a:extLst>
                  <a:ext uri="{FF2B5EF4-FFF2-40B4-BE49-F238E27FC236}">
                    <a16:creationId xmlns:a16="http://schemas.microsoft.com/office/drawing/2014/main" id="{65AE3524-2CA8-4340-962C-F9787C383A99}"/>
                  </a:ext>
                </a:extLst>
              </p:cNvPr>
              <p:cNvSpPr/>
              <p:nvPr/>
            </p:nvSpPr>
            <p:spPr>
              <a:xfrm>
                <a:off x="2623910" y="3232756"/>
                <a:ext cx="9258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Rechthoek 19">
                <a:extLst>
                  <a:ext uri="{FF2B5EF4-FFF2-40B4-BE49-F238E27FC236}">
                    <a16:creationId xmlns:a16="http://schemas.microsoft.com/office/drawing/2014/main" id="{65AE3524-2CA8-4340-962C-F9787C383A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910" y="3232756"/>
                <a:ext cx="92583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14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6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349</TotalTime>
  <Words>322</Words>
  <Application>Microsoft Office PowerPoint</Application>
  <PresentationFormat>Breedbeeld</PresentationFormat>
  <Paragraphs>84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19</cp:revision>
  <dcterms:created xsi:type="dcterms:W3CDTF">2019-08-21T15:08:24Z</dcterms:created>
  <dcterms:modified xsi:type="dcterms:W3CDTF">2019-08-24T10:10:59Z</dcterms:modified>
</cp:coreProperties>
</file>