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5" d="100"/>
          <a:sy n="75" d="100"/>
        </p:scale>
        <p:origin x="43" y="3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2E2F7-0594-4253-B1AE-CC928E2BC2BC}" type="datetimeFigureOut">
              <a:rPr lang="nl-NL" smtClean="0"/>
              <a:t>24-8-2019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0D52F1-AEC7-4974-94EE-ADE25B9D319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770240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2E2F7-0594-4253-B1AE-CC928E2BC2BC}" type="datetimeFigureOut">
              <a:rPr lang="nl-NL" smtClean="0"/>
              <a:t>24-8-2019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0D52F1-AEC7-4974-94EE-ADE25B9D319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802014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2E2F7-0594-4253-B1AE-CC928E2BC2BC}" type="datetimeFigureOut">
              <a:rPr lang="nl-NL" smtClean="0"/>
              <a:t>24-8-2019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0D52F1-AEC7-4974-94EE-ADE25B9D319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774309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2E2F7-0594-4253-B1AE-CC928E2BC2BC}" type="datetimeFigureOut">
              <a:rPr lang="nl-NL" smtClean="0"/>
              <a:t>24-8-2019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0D52F1-AEC7-4974-94EE-ADE25B9D319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833597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2E2F7-0594-4253-B1AE-CC928E2BC2BC}" type="datetimeFigureOut">
              <a:rPr lang="nl-NL" smtClean="0"/>
              <a:t>24-8-2019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0D52F1-AEC7-4974-94EE-ADE25B9D319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085203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2E2F7-0594-4253-B1AE-CC928E2BC2BC}" type="datetimeFigureOut">
              <a:rPr lang="nl-NL" smtClean="0"/>
              <a:t>24-8-2019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0D52F1-AEC7-4974-94EE-ADE25B9D319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458823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2E2F7-0594-4253-B1AE-CC928E2BC2BC}" type="datetimeFigureOut">
              <a:rPr lang="nl-NL" smtClean="0"/>
              <a:t>24-8-2019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0D52F1-AEC7-4974-94EE-ADE25B9D319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65387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2E2F7-0594-4253-B1AE-CC928E2BC2BC}" type="datetimeFigureOut">
              <a:rPr lang="nl-NL" smtClean="0"/>
              <a:t>24-8-2019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0D52F1-AEC7-4974-94EE-ADE25B9D319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812420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2E2F7-0594-4253-B1AE-CC928E2BC2BC}" type="datetimeFigureOut">
              <a:rPr lang="nl-NL" smtClean="0"/>
              <a:t>24-8-2019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0D52F1-AEC7-4974-94EE-ADE25B9D319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992890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2E2F7-0594-4253-B1AE-CC928E2BC2BC}" type="datetimeFigureOut">
              <a:rPr lang="nl-NL" smtClean="0"/>
              <a:t>24-8-2019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0D52F1-AEC7-4974-94EE-ADE25B9D319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043919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2E2F7-0594-4253-B1AE-CC928E2BC2BC}" type="datetimeFigureOut">
              <a:rPr lang="nl-NL" smtClean="0"/>
              <a:t>24-8-2019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0D52F1-AEC7-4974-94EE-ADE25B9D319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334775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94000">
              <a:schemeClr val="bg1"/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108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F2E2F7-0594-4253-B1AE-CC928E2BC2BC}" type="datetimeFigureOut">
              <a:rPr lang="nl-NL" smtClean="0"/>
              <a:t>24-8-2019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0D52F1-AEC7-4974-94EE-ADE25B9D319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188235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18" Type="http://schemas.openxmlformats.org/officeDocument/2006/relationships/image" Target="../media/image17.png"/><Relationship Id="rId3" Type="http://schemas.openxmlformats.org/officeDocument/2006/relationships/image" Target="../media/image2.jpg"/><Relationship Id="rId21" Type="http://schemas.openxmlformats.org/officeDocument/2006/relationships/image" Target="../media/image20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17" Type="http://schemas.openxmlformats.org/officeDocument/2006/relationships/image" Target="../media/image16.png"/><Relationship Id="rId2" Type="http://schemas.openxmlformats.org/officeDocument/2006/relationships/image" Target="../media/image1.jpg"/><Relationship Id="rId16" Type="http://schemas.openxmlformats.org/officeDocument/2006/relationships/image" Target="../media/image15.png"/><Relationship Id="rId20" Type="http://schemas.openxmlformats.org/officeDocument/2006/relationships/image" Target="../media/image19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10" Type="http://schemas.openxmlformats.org/officeDocument/2006/relationships/image" Target="../media/image9.png"/><Relationship Id="rId19" Type="http://schemas.openxmlformats.org/officeDocument/2006/relationships/image" Target="../media/image18.png"/><Relationship Id="rId4" Type="http://schemas.openxmlformats.org/officeDocument/2006/relationships/image" Target="../media/image3.jpg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png"/><Relationship Id="rId13" Type="http://schemas.openxmlformats.org/officeDocument/2006/relationships/image" Target="../media/image31.png"/><Relationship Id="rId18" Type="http://schemas.openxmlformats.org/officeDocument/2006/relationships/image" Target="../media/image36.png"/><Relationship Id="rId3" Type="http://schemas.openxmlformats.org/officeDocument/2006/relationships/image" Target="../media/image8.jpg"/><Relationship Id="rId7" Type="http://schemas.openxmlformats.org/officeDocument/2006/relationships/image" Target="../media/image25.png"/><Relationship Id="rId12" Type="http://schemas.openxmlformats.org/officeDocument/2006/relationships/image" Target="../media/image30.png"/><Relationship Id="rId17" Type="http://schemas.openxmlformats.org/officeDocument/2006/relationships/image" Target="../media/image35.png"/><Relationship Id="rId2" Type="http://schemas.openxmlformats.org/officeDocument/2006/relationships/image" Target="../media/image1.jpg"/><Relationship Id="rId16" Type="http://schemas.openxmlformats.org/officeDocument/2006/relationships/image" Target="../media/image34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4.png"/><Relationship Id="rId11" Type="http://schemas.openxmlformats.org/officeDocument/2006/relationships/image" Target="../media/image29.png"/><Relationship Id="rId5" Type="http://schemas.openxmlformats.org/officeDocument/2006/relationships/image" Target="../media/image21.png"/><Relationship Id="rId15" Type="http://schemas.openxmlformats.org/officeDocument/2006/relationships/image" Target="../media/image33.png"/><Relationship Id="rId10" Type="http://schemas.openxmlformats.org/officeDocument/2006/relationships/image" Target="../media/image28.png"/><Relationship Id="rId4" Type="http://schemas.openxmlformats.org/officeDocument/2006/relationships/image" Target="../media/image22.png"/><Relationship Id="rId9" Type="http://schemas.openxmlformats.org/officeDocument/2006/relationships/image" Target="../media/image26.png"/><Relationship Id="rId14" Type="http://schemas.openxmlformats.org/officeDocument/2006/relationships/image" Target="../media/image32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1.jpg"/><Relationship Id="rId3" Type="http://schemas.openxmlformats.org/officeDocument/2006/relationships/image" Target="../media/image28.jpg"/><Relationship Id="rId7" Type="http://schemas.openxmlformats.org/officeDocument/2006/relationships/image" Target="../media/image40.png"/><Relationship Id="rId2" Type="http://schemas.openxmlformats.org/officeDocument/2006/relationships/image" Target="../media/image27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8.png"/><Relationship Id="rId11" Type="http://schemas.openxmlformats.org/officeDocument/2006/relationships/image" Target="../media/image42.jpg"/><Relationship Id="rId5" Type="http://schemas.openxmlformats.org/officeDocument/2006/relationships/image" Target="../media/image37.png"/><Relationship Id="rId10" Type="http://schemas.openxmlformats.org/officeDocument/2006/relationships/image" Target="../media/image45.png"/><Relationship Id="rId4" Type="http://schemas.openxmlformats.org/officeDocument/2006/relationships/image" Target="../media/image39.png"/><Relationship Id="rId9" Type="http://schemas.openxmlformats.org/officeDocument/2006/relationships/image" Target="../media/image44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52.png"/><Relationship Id="rId13" Type="http://schemas.openxmlformats.org/officeDocument/2006/relationships/image" Target="../media/image57.png"/><Relationship Id="rId18" Type="http://schemas.openxmlformats.org/officeDocument/2006/relationships/image" Target="../media/image61.png"/><Relationship Id="rId3" Type="http://schemas.openxmlformats.org/officeDocument/2006/relationships/image" Target="../media/image43.jpg"/><Relationship Id="rId21" Type="http://schemas.openxmlformats.org/officeDocument/2006/relationships/image" Target="../media/image46.png"/><Relationship Id="rId7" Type="http://schemas.openxmlformats.org/officeDocument/2006/relationships/image" Target="../media/image51.png"/><Relationship Id="rId12" Type="http://schemas.openxmlformats.org/officeDocument/2006/relationships/image" Target="../media/image56.png"/><Relationship Id="rId17" Type="http://schemas.openxmlformats.org/officeDocument/2006/relationships/image" Target="../media/image60.png"/><Relationship Id="rId2" Type="http://schemas.openxmlformats.org/officeDocument/2006/relationships/image" Target="../media/image27.jpg"/><Relationship Id="rId16" Type="http://schemas.openxmlformats.org/officeDocument/2006/relationships/image" Target="../media/image59.png"/><Relationship Id="rId20" Type="http://schemas.openxmlformats.org/officeDocument/2006/relationships/image" Target="../media/image6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0.png"/><Relationship Id="rId11" Type="http://schemas.openxmlformats.org/officeDocument/2006/relationships/image" Target="../media/image55.png"/><Relationship Id="rId5" Type="http://schemas.openxmlformats.org/officeDocument/2006/relationships/image" Target="../media/image49.png"/><Relationship Id="rId15" Type="http://schemas.openxmlformats.org/officeDocument/2006/relationships/image" Target="../media/image58.png"/><Relationship Id="rId10" Type="http://schemas.openxmlformats.org/officeDocument/2006/relationships/image" Target="../media/image54.png"/><Relationship Id="rId19" Type="http://schemas.openxmlformats.org/officeDocument/2006/relationships/image" Target="../media/image62.png"/><Relationship Id="rId4" Type="http://schemas.openxmlformats.org/officeDocument/2006/relationships/image" Target="../media/image44.jpg"/><Relationship Id="rId9" Type="http://schemas.openxmlformats.org/officeDocument/2006/relationships/image" Target="../media/image53.png"/><Relationship Id="rId14" Type="http://schemas.openxmlformats.org/officeDocument/2006/relationships/image" Target="../media/image41.jpg"/><Relationship Id="rId22" Type="http://schemas.openxmlformats.org/officeDocument/2006/relationships/image" Target="../media/image47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71.png"/><Relationship Id="rId3" Type="http://schemas.openxmlformats.org/officeDocument/2006/relationships/image" Target="../media/image48.jpg"/><Relationship Id="rId7" Type="http://schemas.openxmlformats.org/officeDocument/2006/relationships/image" Target="../media/image70.png"/><Relationship Id="rId12" Type="http://schemas.openxmlformats.org/officeDocument/2006/relationships/image" Target="../media/image75.png"/><Relationship Id="rId2" Type="http://schemas.openxmlformats.org/officeDocument/2006/relationships/image" Target="../media/image27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5.png"/><Relationship Id="rId11" Type="http://schemas.openxmlformats.org/officeDocument/2006/relationships/image" Target="../media/image74.png"/><Relationship Id="rId5" Type="http://schemas.openxmlformats.org/officeDocument/2006/relationships/image" Target="../media/image64.png"/><Relationship Id="rId10" Type="http://schemas.openxmlformats.org/officeDocument/2006/relationships/image" Target="../media/image73.png"/><Relationship Id="rId4" Type="http://schemas.openxmlformats.org/officeDocument/2006/relationships/image" Target="../media/image67.png"/><Relationship Id="rId9" Type="http://schemas.openxmlformats.org/officeDocument/2006/relationships/image" Target="../media/image72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80.png"/><Relationship Id="rId3" Type="http://schemas.openxmlformats.org/officeDocument/2006/relationships/image" Target="../media/image66.jpg"/><Relationship Id="rId7" Type="http://schemas.openxmlformats.org/officeDocument/2006/relationships/image" Target="../media/image79.png"/><Relationship Id="rId12" Type="http://schemas.openxmlformats.org/officeDocument/2006/relationships/image" Target="../media/image84.png"/><Relationship Id="rId2" Type="http://schemas.openxmlformats.org/officeDocument/2006/relationships/image" Target="../media/image27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8.png"/><Relationship Id="rId11" Type="http://schemas.openxmlformats.org/officeDocument/2006/relationships/image" Target="../media/image68.png"/><Relationship Id="rId5" Type="http://schemas.openxmlformats.org/officeDocument/2006/relationships/image" Target="../media/image77.png"/><Relationship Id="rId10" Type="http://schemas.openxmlformats.org/officeDocument/2006/relationships/image" Target="../media/image82.png"/><Relationship Id="rId4" Type="http://schemas.openxmlformats.org/officeDocument/2006/relationships/image" Target="../media/image41.jpg"/><Relationship Id="rId9" Type="http://schemas.openxmlformats.org/officeDocument/2006/relationships/image" Target="../media/image8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>
            <a:extLst>
              <a:ext uri="{FF2B5EF4-FFF2-40B4-BE49-F238E27FC236}">
                <a16:creationId xmlns:a16="http://schemas.microsoft.com/office/drawing/2014/main" id="{E9FA7C24-DC63-4FD1-BD68-A49CC50B266A}"/>
              </a:ext>
            </a:extLst>
          </p:cNvPr>
          <p:cNvSpPr txBox="1"/>
          <p:nvPr/>
        </p:nvSpPr>
        <p:spPr>
          <a:xfrm>
            <a:off x="532659" y="514903"/>
            <a:ext cx="2322815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nl-NL" dirty="0"/>
              <a:t>Voorkennis – Opgave 1</a:t>
            </a:r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FEB876DF-A7A0-4DF1-ABCC-84E0D6ED21E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76430" y="472298"/>
            <a:ext cx="5868162" cy="823874"/>
          </a:xfrm>
          <a:prstGeom prst="rect">
            <a:avLst/>
          </a:prstGeom>
        </p:spPr>
      </p:pic>
      <p:pic>
        <p:nvPicPr>
          <p:cNvPr id="8" name="Afbeelding 7">
            <a:extLst>
              <a:ext uri="{FF2B5EF4-FFF2-40B4-BE49-F238E27FC236}">
                <a16:creationId xmlns:a16="http://schemas.microsoft.com/office/drawing/2014/main" id="{2B7D0960-3161-45A4-ADA2-4A92100341F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1635" y="1439284"/>
            <a:ext cx="5409590" cy="520751"/>
          </a:xfrm>
          <a:prstGeom prst="rect">
            <a:avLst/>
          </a:prstGeom>
        </p:spPr>
      </p:pic>
      <p:pic>
        <p:nvPicPr>
          <p:cNvPr id="10" name="Afbeelding 9">
            <a:extLst>
              <a:ext uri="{FF2B5EF4-FFF2-40B4-BE49-F238E27FC236}">
                <a16:creationId xmlns:a16="http://schemas.microsoft.com/office/drawing/2014/main" id="{E192BD90-B04F-435E-AFCA-88127AD6384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1635" y="2634214"/>
            <a:ext cx="5759348" cy="559613"/>
          </a:xfrm>
          <a:prstGeom prst="rect">
            <a:avLst/>
          </a:prstGeom>
        </p:spPr>
      </p:pic>
      <p:sp>
        <p:nvSpPr>
          <p:cNvPr id="13" name="Tekstvak 12">
            <a:extLst>
              <a:ext uri="{FF2B5EF4-FFF2-40B4-BE49-F238E27FC236}">
                <a16:creationId xmlns:a16="http://schemas.microsoft.com/office/drawing/2014/main" id="{9F444083-F53A-4CE2-8C18-C8F422AE66F8}"/>
              </a:ext>
            </a:extLst>
          </p:cNvPr>
          <p:cNvSpPr txBox="1"/>
          <p:nvPr/>
        </p:nvSpPr>
        <p:spPr>
          <a:xfrm>
            <a:off x="1145711" y="2077413"/>
            <a:ext cx="9139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Voer in: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kstvak 13">
                <a:extLst>
                  <a:ext uri="{FF2B5EF4-FFF2-40B4-BE49-F238E27FC236}">
                    <a16:creationId xmlns:a16="http://schemas.microsoft.com/office/drawing/2014/main" id="{8623CFE0-23E9-4AB7-B0EF-241DEDFC3EA6}"/>
                  </a:ext>
                </a:extLst>
              </p:cNvPr>
              <p:cNvSpPr txBox="1"/>
              <p:nvPr/>
            </p:nvSpPr>
            <p:spPr>
              <a:xfrm>
                <a:off x="2081574" y="2145513"/>
                <a:ext cx="183717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nl-NL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𝑌</m:t>
                          </m:r>
                        </m:e>
                        <m:sub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=1280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∗</m:t>
                      </m:r>
                      <m:sSup>
                        <m:sSupPr>
                          <m:ctrlP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nl-NL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0,96</m:t>
                          </m:r>
                        </m:e>
                        <m:sup>
                          <m: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14" name="Tekstvak 13">
                <a:extLst>
                  <a:ext uri="{FF2B5EF4-FFF2-40B4-BE49-F238E27FC236}">
                    <a16:creationId xmlns:a16="http://schemas.microsoft.com/office/drawing/2014/main" id="{8623CFE0-23E9-4AB7-B0EF-241DEDFC3EA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81574" y="2145513"/>
                <a:ext cx="1837170" cy="276999"/>
              </a:xfrm>
              <a:prstGeom prst="rect">
                <a:avLst/>
              </a:prstGeom>
              <a:blipFill>
                <a:blip r:embed="rId5"/>
                <a:stretch>
                  <a:fillRect l="-2318" b="-15556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6" name="Afbeelding 15">
            <a:extLst>
              <a:ext uri="{FF2B5EF4-FFF2-40B4-BE49-F238E27FC236}">
                <a16:creationId xmlns:a16="http://schemas.microsoft.com/office/drawing/2014/main" id="{62AD466C-6270-42FB-BE11-5C37060B99B0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8078" y="1439284"/>
            <a:ext cx="3086100" cy="2324100"/>
          </a:xfrm>
          <a:prstGeom prst="rect">
            <a:avLst/>
          </a:prstGeom>
        </p:spPr>
      </p:pic>
      <p:pic>
        <p:nvPicPr>
          <p:cNvPr id="18" name="Afbeelding 17">
            <a:extLst>
              <a:ext uri="{FF2B5EF4-FFF2-40B4-BE49-F238E27FC236}">
                <a16:creationId xmlns:a16="http://schemas.microsoft.com/office/drawing/2014/main" id="{EC43C2D8-9867-48B4-867A-80273CCBD405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8078" y="1444657"/>
            <a:ext cx="3086100" cy="2324100"/>
          </a:xfrm>
          <a:prstGeom prst="rect">
            <a:avLst/>
          </a:prstGeom>
        </p:spPr>
      </p:pic>
      <p:pic>
        <p:nvPicPr>
          <p:cNvPr id="20" name="Afbeelding 19">
            <a:extLst>
              <a:ext uri="{FF2B5EF4-FFF2-40B4-BE49-F238E27FC236}">
                <a16:creationId xmlns:a16="http://schemas.microsoft.com/office/drawing/2014/main" id="{02D13BFC-5BE7-4C58-B2AC-D40501780C92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8078" y="1450038"/>
            <a:ext cx="3086100" cy="2324100"/>
          </a:xfrm>
          <a:prstGeom prst="rect">
            <a:avLst/>
          </a:prstGeom>
        </p:spPr>
      </p:pic>
      <p:cxnSp>
        <p:nvCxnSpPr>
          <p:cNvPr id="22" name="Rechte verbindingslijn met pijl 21">
            <a:extLst>
              <a:ext uri="{FF2B5EF4-FFF2-40B4-BE49-F238E27FC236}">
                <a16:creationId xmlns:a16="http://schemas.microsoft.com/office/drawing/2014/main" id="{16C5BADD-D723-4A2B-80C3-038925232D3F}"/>
              </a:ext>
            </a:extLst>
          </p:cNvPr>
          <p:cNvCxnSpPr>
            <a:cxnSpLocks/>
          </p:cNvCxnSpPr>
          <p:nvPr/>
        </p:nvCxnSpPr>
        <p:spPr>
          <a:xfrm>
            <a:off x="4260273" y="2284012"/>
            <a:ext cx="3188092" cy="0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kstvak 22">
                <a:extLst>
                  <a:ext uri="{FF2B5EF4-FFF2-40B4-BE49-F238E27FC236}">
                    <a16:creationId xmlns:a16="http://schemas.microsoft.com/office/drawing/2014/main" id="{03A3E524-4899-49B1-9465-4D15B16A3CB5}"/>
                  </a:ext>
                </a:extLst>
              </p:cNvPr>
              <p:cNvSpPr txBox="1"/>
              <p:nvPr/>
            </p:nvSpPr>
            <p:spPr>
              <a:xfrm>
                <a:off x="1145711" y="3379319"/>
                <a:ext cx="109805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1 </m:t>
                      </m:r>
                      <m:r>
                        <m:rPr>
                          <m:sty m:val="p"/>
                        </m:rPr>
                        <a:rPr lang="nl-NL" b="0" i="0" smtClean="0">
                          <a:latin typeface="Cambria Math" panose="02040503050406030204" pitchFamily="18" charset="0"/>
                        </a:rPr>
                        <m:t>jan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 2012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23" name="Tekstvak 22">
                <a:extLst>
                  <a:ext uri="{FF2B5EF4-FFF2-40B4-BE49-F238E27FC236}">
                    <a16:creationId xmlns:a16="http://schemas.microsoft.com/office/drawing/2014/main" id="{03A3E524-4899-49B1-9465-4D15B16A3CB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45711" y="3379319"/>
                <a:ext cx="1098058" cy="276999"/>
              </a:xfrm>
              <a:prstGeom prst="rect">
                <a:avLst/>
              </a:prstGeom>
              <a:blipFill>
                <a:blip r:embed="rId9"/>
                <a:stretch>
                  <a:fillRect l="-5000" r="-5000" b="-32609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5" name="Rechte verbindingslijn met pijl 24">
            <a:extLst>
              <a:ext uri="{FF2B5EF4-FFF2-40B4-BE49-F238E27FC236}">
                <a16:creationId xmlns:a16="http://schemas.microsoft.com/office/drawing/2014/main" id="{138F86C8-7DD3-464B-9CA4-B2F7518622C3}"/>
              </a:ext>
            </a:extLst>
          </p:cNvPr>
          <p:cNvCxnSpPr/>
          <p:nvPr/>
        </p:nvCxnSpPr>
        <p:spPr>
          <a:xfrm>
            <a:off x="2395454" y="3517818"/>
            <a:ext cx="509155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kstvak 25">
                <a:extLst>
                  <a:ext uri="{FF2B5EF4-FFF2-40B4-BE49-F238E27FC236}">
                    <a16:creationId xmlns:a16="http://schemas.microsoft.com/office/drawing/2014/main" id="{AE3C1AA2-B6D4-47CA-B3BE-F424DAA6D3D8}"/>
                  </a:ext>
                </a:extLst>
              </p:cNvPr>
              <p:cNvSpPr txBox="1"/>
              <p:nvPr/>
            </p:nvSpPr>
            <p:spPr>
              <a:xfrm>
                <a:off x="3142760" y="3379318"/>
                <a:ext cx="57951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=2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26" name="Tekstvak 25">
                <a:extLst>
                  <a:ext uri="{FF2B5EF4-FFF2-40B4-BE49-F238E27FC236}">
                    <a16:creationId xmlns:a16="http://schemas.microsoft.com/office/drawing/2014/main" id="{AE3C1AA2-B6D4-47CA-B3BE-F424DAA6D3D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42760" y="3379318"/>
                <a:ext cx="579518" cy="276999"/>
              </a:xfrm>
              <a:prstGeom prst="rect">
                <a:avLst/>
              </a:prstGeom>
              <a:blipFill>
                <a:blip r:embed="rId10"/>
                <a:stretch>
                  <a:fillRect l="-8421" r="-8421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8" name="Rechte verbindingslijn met pijl 27">
            <a:extLst>
              <a:ext uri="{FF2B5EF4-FFF2-40B4-BE49-F238E27FC236}">
                <a16:creationId xmlns:a16="http://schemas.microsoft.com/office/drawing/2014/main" id="{1E7D747F-0D67-42CE-873B-8C7367A9B0B1}"/>
              </a:ext>
            </a:extLst>
          </p:cNvPr>
          <p:cNvCxnSpPr/>
          <p:nvPr/>
        </p:nvCxnSpPr>
        <p:spPr>
          <a:xfrm>
            <a:off x="3828338" y="3506190"/>
            <a:ext cx="509155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kstvak 28">
                <a:extLst>
                  <a:ext uri="{FF2B5EF4-FFF2-40B4-BE49-F238E27FC236}">
                    <a16:creationId xmlns:a16="http://schemas.microsoft.com/office/drawing/2014/main" id="{844B97CC-9183-4938-8EA0-A2CB600055D9}"/>
                  </a:ext>
                </a:extLst>
              </p:cNvPr>
              <p:cNvSpPr txBox="1"/>
              <p:nvPr/>
            </p:nvSpPr>
            <p:spPr>
              <a:xfrm>
                <a:off x="4443553" y="3357299"/>
                <a:ext cx="187718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𝑁</m:t>
                      </m:r>
                      <m:d>
                        <m:dPr>
                          <m:ctrlPr>
                            <a:rPr lang="nl-NL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</m:d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=1179,64…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29" name="Tekstvak 28">
                <a:extLst>
                  <a:ext uri="{FF2B5EF4-FFF2-40B4-BE49-F238E27FC236}">
                    <a16:creationId xmlns:a16="http://schemas.microsoft.com/office/drawing/2014/main" id="{844B97CC-9183-4938-8EA0-A2CB600055D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43553" y="3357299"/>
                <a:ext cx="1877181" cy="276999"/>
              </a:xfrm>
              <a:prstGeom prst="rect">
                <a:avLst/>
              </a:prstGeom>
              <a:blipFill>
                <a:blip r:embed="rId11"/>
                <a:stretch>
                  <a:fillRect l="-2597" b="-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kstvak 29">
                <a:extLst>
                  <a:ext uri="{FF2B5EF4-FFF2-40B4-BE49-F238E27FC236}">
                    <a16:creationId xmlns:a16="http://schemas.microsoft.com/office/drawing/2014/main" id="{6BE6F9D0-C251-46A6-BAFA-1170365A714D}"/>
                  </a:ext>
                </a:extLst>
              </p:cNvPr>
              <p:cNvSpPr txBox="1"/>
              <p:nvPr/>
            </p:nvSpPr>
            <p:spPr>
              <a:xfrm>
                <a:off x="6345832" y="3345056"/>
                <a:ext cx="79989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≈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1180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30" name="Tekstvak 29">
                <a:extLst>
                  <a:ext uri="{FF2B5EF4-FFF2-40B4-BE49-F238E27FC236}">
                    <a16:creationId xmlns:a16="http://schemas.microsoft.com/office/drawing/2014/main" id="{6BE6F9D0-C251-46A6-BAFA-1170365A714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45832" y="3345056"/>
                <a:ext cx="799899" cy="276999"/>
              </a:xfrm>
              <a:prstGeom prst="rect">
                <a:avLst/>
              </a:prstGeom>
              <a:blipFill>
                <a:blip r:embed="rId12"/>
                <a:stretch>
                  <a:fillRect l="-3053" r="-6870" b="-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kstvak 30">
                <a:extLst>
                  <a:ext uri="{FF2B5EF4-FFF2-40B4-BE49-F238E27FC236}">
                    <a16:creationId xmlns:a16="http://schemas.microsoft.com/office/drawing/2014/main" id="{C94E05D8-19DA-4191-B6B0-BE9D21D3913D}"/>
                  </a:ext>
                </a:extLst>
              </p:cNvPr>
              <p:cNvSpPr txBox="1"/>
              <p:nvPr/>
            </p:nvSpPr>
            <p:spPr>
              <a:xfrm>
                <a:off x="1145711" y="3830182"/>
                <a:ext cx="109805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1 </m:t>
                      </m:r>
                      <m:r>
                        <m:rPr>
                          <m:sty m:val="p"/>
                        </m:rPr>
                        <a:rPr lang="nl-NL" b="0" i="0" smtClean="0">
                          <a:latin typeface="Cambria Math" panose="02040503050406030204" pitchFamily="18" charset="0"/>
                        </a:rPr>
                        <m:t>jan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 2013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31" name="Tekstvak 30">
                <a:extLst>
                  <a:ext uri="{FF2B5EF4-FFF2-40B4-BE49-F238E27FC236}">
                    <a16:creationId xmlns:a16="http://schemas.microsoft.com/office/drawing/2014/main" id="{C94E05D8-19DA-4191-B6B0-BE9D21D3913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45711" y="3830182"/>
                <a:ext cx="1098058" cy="276999"/>
              </a:xfrm>
              <a:prstGeom prst="rect">
                <a:avLst/>
              </a:prstGeom>
              <a:blipFill>
                <a:blip r:embed="rId13"/>
                <a:stretch>
                  <a:fillRect l="-5000" r="-5000" b="-32609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2" name="Rechte verbindingslijn met pijl 31">
            <a:extLst>
              <a:ext uri="{FF2B5EF4-FFF2-40B4-BE49-F238E27FC236}">
                <a16:creationId xmlns:a16="http://schemas.microsoft.com/office/drawing/2014/main" id="{438D542E-0C36-40B3-87A4-47E7FB0D0EF8}"/>
              </a:ext>
            </a:extLst>
          </p:cNvPr>
          <p:cNvCxnSpPr/>
          <p:nvPr/>
        </p:nvCxnSpPr>
        <p:spPr>
          <a:xfrm>
            <a:off x="2395454" y="3968681"/>
            <a:ext cx="509155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kstvak 32">
                <a:extLst>
                  <a:ext uri="{FF2B5EF4-FFF2-40B4-BE49-F238E27FC236}">
                    <a16:creationId xmlns:a16="http://schemas.microsoft.com/office/drawing/2014/main" id="{A1FAD037-1382-4E36-8980-9BEF78DC4D95}"/>
                  </a:ext>
                </a:extLst>
              </p:cNvPr>
              <p:cNvSpPr txBox="1"/>
              <p:nvPr/>
            </p:nvSpPr>
            <p:spPr>
              <a:xfrm>
                <a:off x="3142760" y="3830181"/>
                <a:ext cx="57951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=3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33" name="Tekstvak 32">
                <a:extLst>
                  <a:ext uri="{FF2B5EF4-FFF2-40B4-BE49-F238E27FC236}">
                    <a16:creationId xmlns:a16="http://schemas.microsoft.com/office/drawing/2014/main" id="{A1FAD037-1382-4E36-8980-9BEF78DC4D9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42760" y="3830181"/>
                <a:ext cx="579518" cy="276999"/>
              </a:xfrm>
              <a:prstGeom prst="rect">
                <a:avLst/>
              </a:prstGeom>
              <a:blipFill>
                <a:blip r:embed="rId14"/>
                <a:stretch>
                  <a:fillRect l="-8421" r="-8421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4" name="Rechte verbindingslijn met pijl 33">
            <a:extLst>
              <a:ext uri="{FF2B5EF4-FFF2-40B4-BE49-F238E27FC236}">
                <a16:creationId xmlns:a16="http://schemas.microsoft.com/office/drawing/2014/main" id="{718D90DE-86CB-4544-94BF-E2E62D55C86E}"/>
              </a:ext>
            </a:extLst>
          </p:cNvPr>
          <p:cNvCxnSpPr/>
          <p:nvPr/>
        </p:nvCxnSpPr>
        <p:spPr>
          <a:xfrm>
            <a:off x="3828338" y="3957053"/>
            <a:ext cx="509155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kstvak 34">
                <a:extLst>
                  <a:ext uri="{FF2B5EF4-FFF2-40B4-BE49-F238E27FC236}">
                    <a16:creationId xmlns:a16="http://schemas.microsoft.com/office/drawing/2014/main" id="{5EAFF726-650F-4CB8-9688-BD74CBBE96B0}"/>
                  </a:ext>
                </a:extLst>
              </p:cNvPr>
              <p:cNvSpPr txBox="1"/>
              <p:nvPr/>
            </p:nvSpPr>
            <p:spPr>
              <a:xfrm>
                <a:off x="4443553" y="3808162"/>
                <a:ext cx="178581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nl-NL" b="0" i="1" smtClean="0">
                        <a:latin typeface="Cambria Math" panose="02040503050406030204" pitchFamily="18" charset="0"/>
                      </a:rPr>
                      <m:t>𝑁</m:t>
                    </m:r>
                    <m:d>
                      <m:dPr>
                        <m:ctrlPr>
                          <a:rPr lang="nl-NL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nl-NL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e>
                    </m:d>
                    <m:r>
                      <a:rPr lang="nl-NL" b="0" i="1" smtClean="0">
                        <a:latin typeface="Cambria Math" panose="02040503050406030204" pitchFamily="18" charset="0"/>
                      </a:rPr>
                      <m:t>=1132,46</m:t>
                    </m:r>
                  </m:oMath>
                </a14:m>
                <a:r>
                  <a:rPr lang="nl-NL" dirty="0"/>
                  <a:t>…</a:t>
                </a:r>
              </a:p>
            </p:txBody>
          </p:sp>
        </mc:Choice>
        <mc:Fallback xmlns="">
          <p:sp>
            <p:nvSpPr>
              <p:cNvPr id="35" name="Tekstvak 34">
                <a:extLst>
                  <a:ext uri="{FF2B5EF4-FFF2-40B4-BE49-F238E27FC236}">
                    <a16:creationId xmlns:a16="http://schemas.microsoft.com/office/drawing/2014/main" id="{5EAFF726-650F-4CB8-9688-BD74CBBE96B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43553" y="3808162"/>
                <a:ext cx="1785810" cy="276999"/>
              </a:xfrm>
              <a:prstGeom prst="rect">
                <a:avLst/>
              </a:prstGeom>
              <a:blipFill>
                <a:blip r:embed="rId15"/>
                <a:stretch>
                  <a:fillRect l="-4778" t="-28889" r="-6143" b="-51111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kstvak 35">
                <a:extLst>
                  <a:ext uri="{FF2B5EF4-FFF2-40B4-BE49-F238E27FC236}">
                    <a16:creationId xmlns:a16="http://schemas.microsoft.com/office/drawing/2014/main" id="{ED9D3B57-E29C-48C4-8573-D23D2D8B4FF8}"/>
                  </a:ext>
                </a:extLst>
              </p:cNvPr>
              <p:cNvSpPr txBox="1"/>
              <p:nvPr/>
            </p:nvSpPr>
            <p:spPr>
              <a:xfrm>
                <a:off x="6314659" y="3795919"/>
                <a:ext cx="79989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≈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1132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36" name="Tekstvak 35">
                <a:extLst>
                  <a:ext uri="{FF2B5EF4-FFF2-40B4-BE49-F238E27FC236}">
                    <a16:creationId xmlns:a16="http://schemas.microsoft.com/office/drawing/2014/main" id="{ED9D3B57-E29C-48C4-8573-D23D2D8B4FF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14659" y="3795919"/>
                <a:ext cx="799898" cy="276999"/>
              </a:xfrm>
              <a:prstGeom prst="rect">
                <a:avLst/>
              </a:prstGeom>
              <a:blipFill>
                <a:blip r:embed="rId16"/>
                <a:stretch>
                  <a:fillRect l="-3053" r="-6870" b="-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7" name="Tekstvak 36">
            <a:extLst>
              <a:ext uri="{FF2B5EF4-FFF2-40B4-BE49-F238E27FC236}">
                <a16:creationId xmlns:a16="http://schemas.microsoft.com/office/drawing/2014/main" id="{92E50D17-02EB-4F27-98CD-867A92579783}"/>
              </a:ext>
            </a:extLst>
          </p:cNvPr>
          <p:cNvSpPr txBox="1"/>
          <p:nvPr/>
        </p:nvSpPr>
        <p:spPr>
          <a:xfrm>
            <a:off x="934277" y="5483636"/>
            <a:ext cx="33066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b="1" dirty="0"/>
              <a:t>Procentuele afname is ongeveer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kstvak 37">
                <a:extLst>
                  <a:ext uri="{FF2B5EF4-FFF2-40B4-BE49-F238E27FC236}">
                    <a16:creationId xmlns:a16="http://schemas.microsoft.com/office/drawing/2014/main" id="{020C3913-F18B-44D9-8722-33E42BF8C2DC}"/>
                  </a:ext>
                </a:extLst>
              </p:cNvPr>
              <p:cNvSpPr txBox="1"/>
              <p:nvPr/>
            </p:nvSpPr>
            <p:spPr>
              <a:xfrm>
                <a:off x="1141140" y="4540290"/>
                <a:ext cx="1354538" cy="51860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nl-NL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1132−1180</m:t>
                          </m:r>
                        </m:num>
                        <m:den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1180</m:t>
                          </m:r>
                        </m:den>
                      </m:f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38" name="Tekstvak 37">
                <a:extLst>
                  <a:ext uri="{FF2B5EF4-FFF2-40B4-BE49-F238E27FC236}">
                    <a16:creationId xmlns:a16="http://schemas.microsoft.com/office/drawing/2014/main" id="{020C3913-F18B-44D9-8722-33E42BF8C2D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41140" y="4540290"/>
                <a:ext cx="1354538" cy="518604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kstvak 38">
                <a:extLst>
                  <a:ext uri="{FF2B5EF4-FFF2-40B4-BE49-F238E27FC236}">
                    <a16:creationId xmlns:a16="http://schemas.microsoft.com/office/drawing/2014/main" id="{1CE7CCC0-EDB7-4444-87B1-A03292714F8F}"/>
                  </a:ext>
                </a:extLst>
              </p:cNvPr>
              <p:cNvSpPr txBox="1"/>
              <p:nvPr/>
            </p:nvSpPr>
            <p:spPr>
              <a:xfrm>
                <a:off x="2568398" y="4671483"/>
                <a:ext cx="75982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100%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39" name="Tekstvak 38">
                <a:extLst>
                  <a:ext uri="{FF2B5EF4-FFF2-40B4-BE49-F238E27FC236}">
                    <a16:creationId xmlns:a16="http://schemas.microsoft.com/office/drawing/2014/main" id="{1CE7CCC0-EDB7-4444-87B1-A03292714F8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68398" y="4671483"/>
                <a:ext cx="759823" cy="276999"/>
              </a:xfrm>
              <a:prstGeom prst="rect">
                <a:avLst/>
              </a:prstGeom>
              <a:blipFill>
                <a:blip r:embed="rId18"/>
                <a:stretch>
                  <a:fillRect l="-1600" r="-8800" b="-13043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kstvak 39">
                <a:extLst>
                  <a:ext uri="{FF2B5EF4-FFF2-40B4-BE49-F238E27FC236}">
                    <a16:creationId xmlns:a16="http://schemas.microsoft.com/office/drawing/2014/main" id="{707B6914-A8F3-4CC3-9A35-996B88DE0FFB}"/>
                  </a:ext>
                </a:extLst>
              </p:cNvPr>
              <p:cNvSpPr txBox="1"/>
              <p:nvPr/>
            </p:nvSpPr>
            <p:spPr>
              <a:xfrm>
                <a:off x="3408399" y="4671483"/>
                <a:ext cx="110447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≈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−4,06…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40" name="Tekstvak 39">
                <a:extLst>
                  <a:ext uri="{FF2B5EF4-FFF2-40B4-BE49-F238E27FC236}">
                    <a16:creationId xmlns:a16="http://schemas.microsoft.com/office/drawing/2014/main" id="{707B6914-A8F3-4CC3-9A35-996B88DE0FF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08399" y="4671483"/>
                <a:ext cx="1104470" cy="276999"/>
              </a:xfrm>
              <a:prstGeom prst="rect">
                <a:avLst/>
              </a:prstGeom>
              <a:blipFill>
                <a:blip r:embed="rId19"/>
                <a:stretch>
                  <a:fillRect l="-2210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kstvak 40">
                <a:extLst>
                  <a:ext uri="{FF2B5EF4-FFF2-40B4-BE49-F238E27FC236}">
                    <a16:creationId xmlns:a16="http://schemas.microsoft.com/office/drawing/2014/main" id="{C0A5F7CD-CEB1-4F8C-AC31-270510A3AB64}"/>
                  </a:ext>
                </a:extLst>
              </p:cNvPr>
              <p:cNvSpPr txBox="1"/>
              <p:nvPr/>
            </p:nvSpPr>
            <p:spPr>
              <a:xfrm>
                <a:off x="4176129" y="5531774"/>
                <a:ext cx="62036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1" i="1" smtClean="0">
                          <a:latin typeface="Cambria Math" panose="02040503050406030204" pitchFamily="18" charset="0"/>
                        </a:rPr>
                        <m:t>𝟒</m:t>
                      </m:r>
                      <m:r>
                        <a:rPr lang="nl-NL" b="1" i="1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nl-NL" b="1" i="1" smtClean="0">
                          <a:latin typeface="Cambria Math" panose="02040503050406030204" pitchFamily="18" charset="0"/>
                        </a:rPr>
                        <m:t>𝟏</m:t>
                      </m:r>
                      <m:r>
                        <a:rPr lang="nl-NL" b="1" i="1" smtClean="0">
                          <a:latin typeface="Cambria Math" panose="02040503050406030204" pitchFamily="18" charset="0"/>
                        </a:rPr>
                        <m:t>%</m:t>
                      </m:r>
                    </m:oMath>
                  </m:oMathPara>
                </a14:m>
                <a:endParaRPr lang="nl-NL" b="1" dirty="0"/>
              </a:p>
            </p:txBody>
          </p:sp>
        </mc:Choice>
        <mc:Fallback xmlns="">
          <p:sp>
            <p:nvSpPr>
              <p:cNvPr id="41" name="Tekstvak 40">
                <a:extLst>
                  <a:ext uri="{FF2B5EF4-FFF2-40B4-BE49-F238E27FC236}">
                    <a16:creationId xmlns:a16="http://schemas.microsoft.com/office/drawing/2014/main" id="{C0A5F7CD-CEB1-4F8C-AC31-270510A3AB6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76129" y="5531774"/>
                <a:ext cx="620363" cy="276999"/>
              </a:xfrm>
              <a:prstGeom prst="rect">
                <a:avLst/>
              </a:prstGeom>
              <a:blipFill>
                <a:blip r:embed="rId20"/>
                <a:stretch>
                  <a:fillRect l="-7843" r="-10784" b="-13043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Rechthoek 2">
            <a:extLst>
              <a:ext uri="{FF2B5EF4-FFF2-40B4-BE49-F238E27FC236}">
                <a16:creationId xmlns:a16="http://schemas.microsoft.com/office/drawing/2014/main" id="{6F3427EA-50D5-4833-83C3-DB2F4981CAC3}"/>
              </a:ext>
            </a:extLst>
          </p:cNvPr>
          <p:cNvSpPr/>
          <p:nvPr/>
        </p:nvSpPr>
        <p:spPr>
          <a:xfrm>
            <a:off x="4985657" y="1023257"/>
            <a:ext cx="2160074" cy="25255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kstballon: rechthoek met afgeronde hoeken 4">
                <a:extLst>
                  <a:ext uri="{FF2B5EF4-FFF2-40B4-BE49-F238E27FC236}">
                    <a16:creationId xmlns:a16="http://schemas.microsoft.com/office/drawing/2014/main" id="{B7DC5532-8DB5-418A-8F00-220EEC987D3B}"/>
                  </a:ext>
                </a:extLst>
              </p:cNvPr>
              <p:cNvSpPr/>
              <p:nvPr/>
            </p:nvSpPr>
            <p:spPr>
              <a:xfrm>
                <a:off x="5477564" y="4590707"/>
                <a:ext cx="1974261" cy="721522"/>
              </a:xfrm>
              <a:prstGeom prst="wedgeRoundRectCallout">
                <a:avLst>
                  <a:gd name="adj1" fmla="val -78020"/>
                  <a:gd name="adj2" fmla="val -31861"/>
                  <a:gd name="adj3" fmla="val 16667"/>
                </a:avLst>
              </a:prstGeom>
              <a:solidFill>
                <a:schemeClr val="bg1">
                  <a:lumMod val="9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nl-NL" sz="14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𝑛𝑖𝑒𝑢𝑤</m:t>
                          </m:r>
                          <m:r>
                            <a:rPr lang="nl-NL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nl-NL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𝑜𝑢𝑑</m:t>
                          </m:r>
                        </m:num>
                        <m:den>
                          <m:r>
                            <a:rPr lang="nl-NL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𝑜𝑢𝑑</m:t>
                          </m:r>
                        </m:den>
                      </m:f>
                      <m:r>
                        <a:rPr lang="nl-NL" sz="140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nl-NL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100%</m:t>
                      </m:r>
                    </m:oMath>
                  </m:oMathPara>
                </a14:m>
                <a:endParaRPr lang="nl-NL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5" name="Tekstballon: rechthoek met afgeronde hoeken 4">
                <a:extLst>
                  <a:ext uri="{FF2B5EF4-FFF2-40B4-BE49-F238E27FC236}">
                    <a16:creationId xmlns:a16="http://schemas.microsoft.com/office/drawing/2014/main" id="{B7DC5532-8DB5-418A-8F00-220EEC987D3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77564" y="4590707"/>
                <a:ext cx="1974261" cy="721522"/>
              </a:xfrm>
              <a:prstGeom prst="wedgeRoundRectCallout">
                <a:avLst>
                  <a:gd name="adj1" fmla="val -78020"/>
                  <a:gd name="adj2" fmla="val -31861"/>
                  <a:gd name="adj3" fmla="val 16667"/>
                </a:avLst>
              </a:prstGeom>
              <a:blipFill>
                <a:blip r:embed="rId2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000420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500"/>
                            </p:stCondLst>
                            <p:childTnLst>
                              <p:par>
                                <p:cTn id="6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1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2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23" grpId="0"/>
      <p:bldP spid="26" grpId="0"/>
      <p:bldP spid="29" grpId="0"/>
      <p:bldP spid="30" grpId="0"/>
      <p:bldP spid="31" grpId="0"/>
      <p:bldP spid="33" grpId="0"/>
      <p:bldP spid="35" grpId="0"/>
      <p:bldP spid="36" grpId="0"/>
      <p:bldP spid="37" grpId="0"/>
      <p:bldP spid="38" grpId="0"/>
      <p:bldP spid="39" grpId="0"/>
      <p:bldP spid="40" grpId="0"/>
      <p:bldP spid="41" grpId="0"/>
      <p:bldP spid="3" grpId="0" animBg="1"/>
      <p:bldP spid="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>
            <a:extLst>
              <a:ext uri="{FF2B5EF4-FFF2-40B4-BE49-F238E27FC236}">
                <a16:creationId xmlns:a16="http://schemas.microsoft.com/office/drawing/2014/main" id="{E9FA7C24-DC63-4FD1-BD68-A49CC50B266A}"/>
              </a:ext>
            </a:extLst>
          </p:cNvPr>
          <p:cNvSpPr txBox="1"/>
          <p:nvPr/>
        </p:nvSpPr>
        <p:spPr>
          <a:xfrm>
            <a:off x="532659" y="514903"/>
            <a:ext cx="2322815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nl-NL" dirty="0"/>
              <a:t>Voorkennis – Opgave 1</a:t>
            </a:r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FEB876DF-A7A0-4DF1-ABCC-84E0D6ED21E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76430" y="472298"/>
            <a:ext cx="5868162" cy="823874"/>
          </a:xfrm>
          <a:prstGeom prst="rect">
            <a:avLst/>
          </a:prstGeom>
        </p:spPr>
      </p:pic>
      <p:pic>
        <p:nvPicPr>
          <p:cNvPr id="12" name="Afbeelding 11">
            <a:extLst>
              <a:ext uri="{FF2B5EF4-FFF2-40B4-BE49-F238E27FC236}">
                <a16:creationId xmlns:a16="http://schemas.microsoft.com/office/drawing/2014/main" id="{5F67FD8E-6B61-4C32-AC5B-E9B1D80725A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6023" y="1585061"/>
            <a:ext cx="5704942" cy="582930"/>
          </a:xfrm>
          <a:prstGeom prst="rect">
            <a:avLst/>
          </a:prstGeom>
        </p:spPr>
      </p:pic>
      <p:sp>
        <p:nvSpPr>
          <p:cNvPr id="2" name="Tekstvak 1">
            <a:extLst>
              <a:ext uri="{FF2B5EF4-FFF2-40B4-BE49-F238E27FC236}">
                <a16:creationId xmlns:a16="http://schemas.microsoft.com/office/drawing/2014/main" id="{0EEEB7F6-90DC-4069-8F47-4880E4120001}"/>
              </a:ext>
            </a:extLst>
          </p:cNvPr>
          <p:cNvSpPr txBox="1"/>
          <p:nvPr/>
        </p:nvSpPr>
        <p:spPr>
          <a:xfrm>
            <a:off x="1047564" y="2379216"/>
            <a:ext cx="25462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Maak een tabel op je GR: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kstvak 36">
                <a:extLst>
                  <a:ext uri="{FF2B5EF4-FFF2-40B4-BE49-F238E27FC236}">
                    <a16:creationId xmlns:a16="http://schemas.microsoft.com/office/drawing/2014/main" id="{AA326646-ABCB-4E3B-B3F5-47BAEA19FB52}"/>
                  </a:ext>
                </a:extLst>
              </p:cNvPr>
              <p:cNvSpPr txBox="1"/>
              <p:nvPr/>
            </p:nvSpPr>
            <p:spPr>
              <a:xfrm>
                <a:off x="6187325" y="2058160"/>
                <a:ext cx="854400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sz="1400" b="0" i="1" smtClean="0">
                          <a:latin typeface="Cambria Math" panose="02040503050406030204" pitchFamily="18" charset="0"/>
                        </a:rPr>
                        <m:t>1 </m:t>
                      </m:r>
                      <m:r>
                        <m:rPr>
                          <m:sty m:val="p"/>
                        </m:rPr>
                        <a:rPr lang="nl-NL" sz="1400" b="0" i="0" smtClean="0">
                          <a:latin typeface="Cambria Math" panose="02040503050406030204" pitchFamily="18" charset="0"/>
                        </a:rPr>
                        <m:t>jan</m:t>
                      </m:r>
                      <m:r>
                        <a:rPr lang="nl-NL" sz="1400" b="0" i="1" smtClean="0">
                          <a:latin typeface="Cambria Math" panose="02040503050406030204" pitchFamily="18" charset="0"/>
                        </a:rPr>
                        <m:t> 2010</m:t>
                      </m:r>
                    </m:oMath>
                  </m:oMathPara>
                </a14:m>
                <a:endParaRPr lang="nl-NL" sz="1400" dirty="0"/>
              </a:p>
            </p:txBody>
          </p:sp>
        </mc:Choice>
        <mc:Fallback xmlns="">
          <p:sp>
            <p:nvSpPr>
              <p:cNvPr id="37" name="Tekstvak 36">
                <a:extLst>
                  <a:ext uri="{FF2B5EF4-FFF2-40B4-BE49-F238E27FC236}">
                    <a16:creationId xmlns:a16="http://schemas.microsoft.com/office/drawing/2014/main" id="{AA326646-ABCB-4E3B-B3F5-47BAEA19FB5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87325" y="2058160"/>
                <a:ext cx="854400" cy="215444"/>
              </a:xfrm>
              <a:prstGeom prst="rect">
                <a:avLst/>
              </a:prstGeom>
              <a:blipFill>
                <a:blip r:embed="rId4"/>
                <a:stretch>
                  <a:fillRect l="-4286" r="-4286" b="-31429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Afbeelding 4">
            <a:extLst>
              <a:ext uri="{FF2B5EF4-FFF2-40B4-BE49-F238E27FC236}">
                <a16:creationId xmlns:a16="http://schemas.microsoft.com/office/drawing/2014/main" id="{3EE72921-BFB5-4D04-A272-4986270EB335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62486" y="1636631"/>
            <a:ext cx="3086100" cy="2324100"/>
          </a:xfrm>
          <a:prstGeom prst="rect">
            <a:avLst/>
          </a:prstGeom>
        </p:spPr>
      </p:pic>
      <p:cxnSp>
        <p:nvCxnSpPr>
          <p:cNvPr id="9" name="Rechte verbindingslijn met pijl 8">
            <a:extLst>
              <a:ext uri="{FF2B5EF4-FFF2-40B4-BE49-F238E27FC236}">
                <a16:creationId xmlns:a16="http://schemas.microsoft.com/office/drawing/2014/main" id="{6E156E1C-A944-4F59-818B-74E910E6A549}"/>
              </a:ext>
            </a:extLst>
          </p:cNvPr>
          <p:cNvCxnSpPr>
            <a:cxnSpLocks/>
          </p:cNvCxnSpPr>
          <p:nvPr/>
        </p:nvCxnSpPr>
        <p:spPr>
          <a:xfrm>
            <a:off x="7111014" y="2167991"/>
            <a:ext cx="439760" cy="0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kstvak 10">
                <a:extLst>
                  <a:ext uri="{FF2B5EF4-FFF2-40B4-BE49-F238E27FC236}">
                    <a16:creationId xmlns:a16="http://schemas.microsoft.com/office/drawing/2014/main" id="{7E7D27B9-0238-4C5F-980C-4A253C1E5F94}"/>
                  </a:ext>
                </a:extLst>
              </p:cNvPr>
              <p:cNvSpPr txBox="1"/>
              <p:nvPr/>
            </p:nvSpPr>
            <p:spPr>
              <a:xfrm>
                <a:off x="1047564" y="2774267"/>
                <a:ext cx="6028573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dirty="0"/>
                  <a:t>Voor elke opeenvolgende jaartallen moet je nu het verschil </a:t>
                </a:r>
              </a:p>
              <a:p>
                <a:r>
                  <a:rPr lang="nl-NL" dirty="0"/>
                  <a:t>bepalen en kijken wanneer dit voor het eerst minder dan </a:t>
                </a:r>
                <a14:m>
                  <m:oMath xmlns:m="http://schemas.openxmlformats.org/officeDocument/2006/math">
                    <m:r>
                      <a:rPr lang="nl-NL" b="0" i="1" smtClean="0">
                        <a:latin typeface="Cambria Math" panose="02040503050406030204" pitchFamily="18" charset="0"/>
                      </a:rPr>
                      <m:t>30</m:t>
                    </m:r>
                  </m:oMath>
                </a14:m>
                <a:r>
                  <a:rPr lang="nl-NL" dirty="0"/>
                  <a:t> is.</a:t>
                </a:r>
              </a:p>
            </p:txBody>
          </p:sp>
        </mc:Choice>
        <mc:Fallback xmlns="">
          <p:sp>
            <p:nvSpPr>
              <p:cNvPr id="11" name="Tekstvak 10">
                <a:extLst>
                  <a:ext uri="{FF2B5EF4-FFF2-40B4-BE49-F238E27FC236}">
                    <a16:creationId xmlns:a16="http://schemas.microsoft.com/office/drawing/2014/main" id="{7E7D27B9-0238-4C5F-980C-4A253C1E5F9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47564" y="2774267"/>
                <a:ext cx="6028573" cy="646331"/>
              </a:xfrm>
              <a:prstGeom prst="rect">
                <a:avLst/>
              </a:prstGeom>
              <a:blipFill>
                <a:blip r:embed="rId6"/>
                <a:stretch>
                  <a:fillRect l="-910" t="-4717" r="-1011" b="-14151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Tekstvak 16">
            <a:extLst>
              <a:ext uri="{FF2B5EF4-FFF2-40B4-BE49-F238E27FC236}">
                <a16:creationId xmlns:a16="http://schemas.microsoft.com/office/drawing/2014/main" id="{E5640FAE-B324-41DF-B2C6-86F4795F1CBE}"/>
              </a:ext>
            </a:extLst>
          </p:cNvPr>
          <p:cNvSpPr txBox="1"/>
          <p:nvPr/>
        </p:nvSpPr>
        <p:spPr>
          <a:xfrm>
            <a:off x="1068674" y="3535464"/>
            <a:ext cx="9139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Voer in: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kstvak 18">
                <a:extLst>
                  <a:ext uri="{FF2B5EF4-FFF2-40B4-BE49-F238E27FC236}">
                    <a16:creationId xmlns:a16="http://schemas.microsoft.com/office/drawing/2014/main" id="{819E06A6-5CCE-4B44-BBFD-2FA54D25B1B4}"/>
                  </a:ext>
                </a:extLst>
              </p:cNvPr>
              <p:cNvSpPr txBox="1"/>
              <p:nvPr/>
            </p:nvSpPr>
            <p:spPr>
              <a:xfrm>
                <a:off x="1982642" y="3581630"/>
                <a:ext cx="234339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nl-NL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𝑌</m:t>
                          </m:r>
                        </m:e>
                        <m:sub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nl-NL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𝑌</m:t>
                          </m:r>
                        </m:e>
                        <m:sub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d>
                        <m:dPr>
                          <m:ctrlPr>
                            <a:rPr lang="nl-NL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𝑋</m:t>
                          </m:r>
                        </m:e>
                      </m:d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nl-NL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𝑌</m:t>
                          </m:r>
                        </m:e>
                        <m:sub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𝑋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−1)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19" name="Tekstvak 18">
                <a:extLst>
                  <a:ext uri="{FF2B5EF4-FFF2-40B4-BE49-F238E27FC236}">
                    <a16:creationId xmlns:a16="http://schemas.microsoft.com/office/drawing/2014/main" id="{819E06A6-5CCE-4B44-BBFD-2FA54D25B1B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82642" y="3581630"/>
                <a:ext cx="2343398" cy="276999"/>
              </a:xfrm>
              <a:prstGeom prst="rect">
                <a:avLst/>
              </a:prstGeom>
              <a:blipFill>
                <a:blip r:embed="rId7"/>
                <a:stretch>
                  <a:fillRect l="-1818" t="-4444" r="-3117" b="-35556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4" name="Afbeelding 23">
            <a:extLst>
              <a:ext uri="{FF2B5EF4-FFF2-40B4-BE49-F238E27FC236}">
                <a16:creationId xmlns:a16="http://schemas.microsoft.com/office/drawing/2014/main" id="{CAFBC68E-744E-4103-8185-5AA59CFBA107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6878" y="1642021"/>
            <a:ext cx="3086100" cy="2324100"/>
          </a:xfrm>
          <a:prstGeom prst="rect">
            <a:avLst/>
          </a:prstGeom>
        </p:spPr>
      </p:pic>
      <p:sp>
        <p:nvSpPr>
          <p:cNvPr id="38" name="Tekstvak 37">
            <a:extLst>
              <a:ext uri="{FF2B5EF4-FFF2-40B4-BE49-F238E27FC236}">
                <a16:creationId xmlns:a16="http://schemas.microsoft.com/office/drawing/2014/main" id="{6C989EF0-99FD-458F-8C9C-35BCFBB2DDC3}"/>
              </a:ext>
            </a:extLst>
          </p:cNvPr>
          <p:cNvSpPr txBox="1"/>
          <p:nvPr/>
        </p:nvSpPr>
        <p:spPr>
          <a:xfrm>
            <a:off x="8343613" y="4240248"/>
            <a:ext cx="20019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Scrol naar beneden</a:t>
            </a:r>
          </a:p>
        </p:txBody>
      </p:sp>
      <p:pic>
        <p:nvPicPr>
          <p:cNvPr id="40" name="Afbeelding 39">
            <a:extLst>
              <a:ext uri="{FF2B5EF4-FFF2-40B4-BE49-F238E27FC236}">
                <a16:creationId xmlns:a16="http://schemas.microsoft.com/office/drawing/2014/main" id="{B7594CA1-E5B4-4DB5-B843-BE120D1769CB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1600" y="1642877"/>
            <a:ext cx="3086100" cy="2324100"/>
          </a:xfrm>
          <a:prstGeom prst="rect">
            <a:avLst/>
          </a:prstGeom>
        </p:spPr>
      </p:pic>
      <p:sp>
        <p:nvSpPr>
          <p:cNvPr id="41" name="Tekstvak 40">
            <a:extLst>
              <a:ext uri="{FF2B5EF4-FFF2-40B4-BE49-F238E27FC236}">
                <a16:creationId xmlns:a16="http://schemas.microsoft.com/office/drawing/2014/main" id="{982A98F0-C084-40BA-957F-C321F1889FDE}"/>
              </a:ext>
            </a:extLst>
          </p:cNvPr>
          <p:cNvSpPr txBox="1"/>
          <p:nvPr/>
        </p:nvSpPr>
        <p:spPr>
          <a:xfrm>
            <a:off x="1047564" y="4129411"/>
            <a:ext cx="18546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Uit de tabel volgt: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kstvak 41">
                <a:extLst>
                  <a:ext uri="{FF2B5EF4-FFF2-40B4-BE49-F238E27FC236}">
                    <a16:creationId xmlns:a16="http://schemas.microsoft.com/office/drawing/2014/main" id="{A7A75F2E-75DE-4975-A840-18EFF4DD2776}"/>
                  </a:ext>
                </a:extLst>
              </p:cNvPr>
              <p:cNvSpPr txBox="1"/>
              <p:nvPr/>
            </p:nvSpPr>
            <p:spPr>
              <a:xfrm>
                <a:off x="1171779" y="4629506"/>
                <a:ext cx="70775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=13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42" name="Tekstvak 41">
                <a:extLst>
                  <a:ext uri="{FF2B5EF4-FFF2-40B4-BE49-F238E27FC236}">
                    <a16:creationId xmlns:a16="http://schemas.microsoft.com/office/drawing/2014/main" id="{A7A75F2E-75DE-4975-A840-18EFF4DD277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71779" y="4629506"/>
                <a:ext cx="707758" cy="276999"/>
              </a:xfrm>
              <a:prstGeom prst="rect">
                <a:avLst/>
              </a:prstGeom>
              <a:blipFill>
                <a:blip r:embed="rId10"/>
                <a:stretch>
                  <a:fillRect l="-6034" r="-7759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3" name="Tekstvak 42">
            <a:extLst>
              <a:ext uri="{FF2B5EF4-FFF2-40B4-BE49-F238E27FC236}">
                <a16:creationId xmlns:a16="http://schemas.microsoft.com/office/drawing/2014/main" id="{D084463D-319C-41C2-BD94-FFC1511BA350}"/>
              </a:ext>
            </a:extLst>
          </p:cNvPr>
          <p:cNvSpPr txBox="1"/>
          <p:nvPr/>
        </p:nvSpPr>
        <p:spPr>
          <a:xfrm>
            <a:off x="1951187" y="4572685"/>
            <a:ext cx="6680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geeft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kstvak 44">
                <a:extLst>
                  <a:ext uri="{FF2B5EF4-FFF2-40B4-BE49-F238E27FC236}">
                    <a16:creationId xmlns:a16="http://schemas.microsoft.com/office/drawing/2014/main" id="{468DD281-B0DE-445C-8FA2-36C0A550AFAF}"/>
                  </a:ext>
                </a:extLst>
              </p:cNvPr>
              <p:cNvSpPr txBox="1"/>
              <p:nvPr/>
            </p:nvSpPr>
            <p:spPr>
              <a:xfrm>
                <a:off x="2654702" y="4629506"/>
                <a:ext cx="909736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𝑁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≈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753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45" name="Tekstvak 44">
                <a:extLst>
                  <a:ext uri="{FF2B5EF4-FFF2-40B4-BE49-F238E27FC236}">
                    <a16:creationId xmlns:a16="http://schemas.microsoft.com/office/drawing/2014/main" id="{468DD281-B0DE-445C-8FA2-36C0A550AFA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54702" y="4629506"/>
                <a:ext cx="909736" cy="276999"/>
              </a:xfrm>
              <a:prstGeom prst="rect">
                <a:avLst/>
              </a:prstGeom>
              <a:blipFill>
                <a:blip r:embed="rId11"/>
                <a:stretch>
                  <a:fillRect l="-5333" r="-6000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kstvak 45">
                <a:extLst>
                  <a:ext uri="{FF2B5EF4-FFF2-40B4-BE49-F238E27FC236}">
                    <a16:creationId xmlns:a16="http://schemas.microsoft.com/office/drawing/2014/main" id="{D030D63D-36F1-4E42-8CCA-2F0F068DBED1}"/>
                  </a:ext>
                </a:extLst>
              </p:cNvPr>
              <p:cNvSpPr txBox="1"/>
              <p:nvPr/>
            </p:nvSpPr>
            <p:spPr>
              <a:xfrm>
                <a:off x="1182136" y="4994971"/>
                <a:ext cx="70775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=14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46" name="Tekstvak 45">
                <a:extLst>
                  <a:ext uri="{FF2B5EF4-FFF2-40B4-BE49-F238E27FC236}">
                    <a16:creationId xmlns:a16="http://schemas.microsoft.com/office/drawing/2014/main" id="{D030D63D-36F1-4E42-8CCA-2F0F068DBED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82136" y="4994971"/>
                <a:ext cx="707758" cy="276999"/>
              </a:xfrm>
              <a:prstGeom prst="rect">
                <a:avLst/>
              </a:prstGeom>
              <a:blipFill>
                <a:blip r:embed="rId12"/>
                <a:stretch>
                  <a:fillRect l="-6897" r="-6897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7" name="Tekstvak 46">
            <a:extLst>
              <a:ext uri="{FF2B5EF4-FFF2-40B4-BE49-F238E27FC236}">
                <a16:creationId xmlns:a16="http://schemas.microsoft.com/office/drawing/2014/main" id="{682A8A56-077C-40CB-A60A-309D12562B30}"/>
              </a:ext>
            </a:extLst>
          </p:cNvPr>
          <p:cNvSpPr txBox="1"/>
          <p:nvPr/>
        </p:nvSpPr>
        <p:spPr>
          <a:xfrm>
            <a:off x="1961544" y="4938150"/>
            <a:ext cx="6680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geeft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kstvak 47">
                <a:extLst>
                  <a:ext uri="{FF2B5EF4-FFF2-40B4-BE49-F238E27FC236}">
                    <a16:creationId xmlns:a16="http://schemas.microsoft.com/office/drawing/2014/main" id="{FA7ED34E-4534-41DC-8ECA-69014193B20E}"/>
                  </a:ext>
                </a:extLst>
              </p:cNvPr>
              <p:cNvSpPr txBox="1"/>
              <p:nvPr/>
            </p:nvSpPr>
            <p:spPr>
              <a:xfrm>
                <a:off x="2665059" y="4994971"/>
                <a:ext cx="909736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𝑁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≈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723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48" name="Tekstvak 47">
                <a:extLst>
                  <a:ext uri="{FF2B5EF4-FFF2-40B4-BE49-F238E27FC236}">
                    <a16:creationId xmlns:a16="http://schemas.microsoft.com/office/drawing/2014/main" id="{FA7ED34E-4534-41DC-8ECA-69014193B20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65059" y="4994971"/>
                <a:ext cx="909736" cy="276999"/>
              </a:xfrm>
              <a:prstGeom prst="rect">
                <a:avLst/>
              </a:prstGeom>
              <a:blipFill>
                <a:blip r:embed="rId13"/>
                <a:stretch>
                  <a:fillRect l="-5369" r="-6711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kstvak 48">
                <a:extLst>
                  <a:ext uri="{FF2B5EF4-FFF2-40B4-BE49-F238E27FC236}">
                    <a16:creationId xmlns:a16="http://schemas.microsoft.com/office/drawing/2014/main" id="{D4CEFDC0-D9BE-4820-A5AB-B3016C33F2D0}"/>
                  </a:ext>
                </a:extLst>
              </p:cNvPr>
              <p:cNvSpPr txBox="1"/>
              <p:nvPr/>
            </p:nvSpPr>
            <p:spPr>
              <a:xfrm>
                <a:off x="1194044" y="5345912"/>
                <a:ext cx="70775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=15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49" name="Tekstvak 48">
                <a:extLst>
                  <a:ext uri="{FF2B5EF4-FFF2-40B4-BE49-F238E27FC236}">
                    <a16:creationId xmlns:a16="http://schemas.microsoft.com/office/drawing/2014/main" id="{D4CEFDC0-D9BE-4820-A5AB-B3016C33F2D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94044" y="5345912"/>
                <a:ext cx="707758" cy="276999"/>
              </a:xfrm>
              <a:prstGeom prst="rect">
                <a:avLst/>
              </a:prstGeom>
              <a:blipFill>
                <a:blip r:embed="rId14"/>
                <a:stretch>
                  <a:fillRect l="-6897" r="-7759" b="-8889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0" name="Tekstvak 49">
            <a:extLst>
              <a:ext uri="{FF2B5EF4-FFF2-40B4-BE49-F238E27FC236}">
                <a16:creationId xmlns:a16="http://schemas.microsoft.com/office/drawing/2014/main" id="{C0A631B6-8691-4F88-ABD7-19EC66C0AD82}"/>
              </a:ext>
            </a:extLst>
          </p:cNvPr>
          <p:cNvSpPr txBox="1"/>
          <p:nvPr/>
        </p:nvSpPr>
        <p:spPr>
          <a:xfrm>
            <a:off x="1973452" y="5289091"/>
            <a:ext cx="6680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geeft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kstvak 50">
                <a:extLst>
                  <a:ext uri="{FF2B5EF4-FFF2-40B4-BE49-F238E27FC236}">
                    <a16:creationId xmlns:a16="http://schemas.microsoft.com/office/drawing/2014/main" id="{B487D54F-7E91-4ACD-833A-2C9211213571}"/>
                  </a:ext>
                </a:extLst>
              </p:cNvPr>
              <p:cNvSpPr txBox="1"/>
              <p:nvPr/>
            </p:nvSpPr>
            <p:spPr>
              <a:xfrm>
                <a:off x="2676967" y="5345912"/>
                <a:ext cx="909736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𝑁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≈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694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51" name="Tekstvak 50">
                <a:extLst>
                  <a:ext uri="{FF2B5EF4-FFF2-40B4-BE49-F238E27FC236}">
                    <a16:creationId xmlns:a16="http://schemas.microsoft.com/office/drawing/2014/main" id="{B487D54F-7E91-4ACD-833A-2C921121357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76967" y="5345912"/>
                <a:ext cx="909736" cy="276999"/>
              </a:xfrm>
              <a:prstGeom prst="rect">
                <a:avLst/>
              </a:prstGeom>
              <a:blipFill>
                <a:blip r:embed="rId15"/>
                <a:stretch>
                  <a:fillRect l="-5369" r="-6711" b="-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3" name="Pijl: gekromd links 52">
            <a:extLst>
              <a:ext uri="{FF2B5EF4-FFF2-40B4-BE49-F238E27FC236}">
                <a16:creationId xmlns:a16="http://schemas.microsoft.com/office/drawing/2014/main" id="{8592A383-F939-405F-AA39-AB9BC83CB747}"/>
              </a:ext>
            </a:extLst>
          </p:cNvPr>
          <p:cNvSpPr/>
          <p:nvPr/>
        </p:nvSpPr>
        <p:spPr>
          <a:xfrm>
            <a:off x="3624104" y="4695205"/>
            <a:ext cx="179894" cy="444964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  <p:sp>
        <p:nvSpPr>
          <p:cNvPr id="54" name="Pijl: gekromd links 53">
            <a:extLst>
              <a:ext uri="{FF2B5EF4-FFF2-40B4-BE49-F238E27FC236}">
                <a16:creationId xmlns:a16="http://schemas.microsoft.com/office/drawing/2014/main" id="{680262D2-A416-420D-9C05-FFB243F662E9}"/>
              </a:ext>
            </a:extLst>
          </p:cNvPr>
          <p:cNvSpPr/>
          <p:nvPr/>
        </p:nvSpPr>
        <p:spPr>
          <a:xfrm>
            <a:off x="3646369" y="5133557"/>
            <a:ext cx="179894" cy="444964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kstvak 54">
                <a:extLst>
                  <a:ext uri="{FF2B5EF4-FFF2-40B4-BE49-F238E27FC236}">
                    <a16:creationId xmlns:a16="http://schemas.microsoft.com/office/drawing/2014/main" id="{828E5984-E235-4E72-85AF-CE42947A8B5F}"/>
                  </a:ext>
                </a:extLst>
              </p:cNvPr>
              <p:cNvSpPr txBox="1"/>
              <p:nvPr/>
            </p:nvSpPr>
            <p:spPr>
              <a:xfrm>
                <a:off x="3843535" y="4735355"/>
                <a:ext cx="373500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sz="1400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−30</m:t>
                      </m:r>
                    </m:oMath>
                  </m:oMathPara>
                </a14:m>
                <a:endParaRPr lang="nl-NL" sz="1400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55" name="Tekstvak 54">
                <a:extLst>
                  <a:ext uri="{FF2B5EF4-FFF2-40B4-BE49-F238E27FC236}">
                    <a16:creationId xmlns:a16="http://schemas.microsoft.com/office/drawing/2014/main" id="{828E5984-E235-4E72-85AF-CE42947A8B5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43535" y="4735355"/>
                <a:ext cx="373500" cy="215444"/>
              </a:xfrm>
              <a:prstGeom prst="rect">
                <a:avLst/>
              </a:prstGeom>
              <a:blipFill>
                <a:blip r:embed="rId16"/>
                <a:stretch>
                  <a:fillRect l="-1639" r="-11475" b="-5714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kstvak 55">
                <a:extLst>
                  <a:ext uri="{FF2B5EF4-FFF2-40B4-BE49-F238E27FC236}">
                    <a16:creationId xmlns:a16="http://schemas.microsoft.com/office/drawing/2014/main" id="{8211D903-DAB2-4C18-A03F-8770FC661230}"/>
                  </a:ext>
                </a:extLst>
              </p:cNvPr>
              <p:cNvSpPr txBox="1"/>
              <p:nvPr/>
            </p:nvSpPr>
            <p:spPr>
              <a:xfrm>
                <a:off x="3880081" y="5220813"/>
                <a:ext cx="373500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sz="1400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−29</m:t>
                      </m:r>
                    </m:oMath>
                  </m:oMathPara>
                </a14:m>
                <a:endParaRPr lang="nl-NL" sz="1400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56" name="Tekstvak 55">
                <a:extLst>
                  <a:ext uri="{FF2B5EF4-FFF2-40B4-BE49-F238E27FC236}">
                    <a16:creationId xmlns:a16="http://schemas.microsoft.com/office/drawing/2014/main" id="{8211D903-DAB2-4C18-A03F-8770FC66123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0081" y="5220813"/>
                <a:ext cx="373500" cy="215444"/>
              </a:xfrm>
              <a:prstGeom prst="rect">
                <a:avLst/>
              </a:prstGeom>
              <a:blipFill>
                <a:blip r:embed="rId17"/>
                <a:stretch>
                  <a:fillRect l="-1613" r="-9677" b="-2778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7" name="Tekstvak 56">
                <a:extLst>
                  <a:ext uri="{FF2B5EF4-FFF2-40B4-BE49-F238E27FC236}">
                    <a16:creationId xmlns:a16="http://schemas.microsoft.com/office/drawing/2014/main" id="{C8C53862-4A56-4D76-94ED-4D20EC2D86FD}"/>
                  </a:ext>
                </a:extLst>
              </p:cNvPr>
              <p:cNvSpPr txBox="1"/>
              <p:nvPr/>
            </p:nvSpPr>
            <p:spPr>
              <a:xfrm>
                <a:off x="1068674" y="5986986"/>
                <a:ext cx="689381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b="1" dirty="0"/>
                  <a:t>In het jaar </a:t>
                </a:r>
                <a14:m>
                  <m:oMath xmlns:m="http://schemas.openxmlformats.org/officeDocument/2006/math">
                    <m:r>
                      <a:rPr lang="nl-NL" b="1" i="1" smtClean="0">
                        <a:latin typeface="Cambria Math" panose="02040503050406030204" pitchFamily="18" charset="0"/>
                      </a:rPr>
                      <m:t>𝟐𝟎𝟐𝟒</m:t>
                    </m:r>
                  </m:oMath>
                </a14:m>
                <a:r>
                  <a:rPr lang="nl-NL" b="1" dirty="0"/>
                  <a:t> zal het voor het eerst minder dan </a:t>
                </a:r>
                <a14:m>
                  <m:oMath xmlns:m="http://schemas.openxmlformats.org/officeDocument/2006/math">
                    <m:r>
                      <a:rPr lang="nl-NL" b="1" i="1" smtClean="0">
                        <a:latin typeface="Cambria Math" panose="02040503050406030204" pitchFamily="18" charset="0"/>
                      </a:rPr>
                      <m:t>𝟑𝟎</m:t>
                    </m:r>
                  </m:oMath>
                </a14:m>
                <a:r>
                  <a:rPr lang="nl-NL" b="1" dirty="0"/>
                  <a:t> afgenomen zijn.</a:t>
                </a:r>
              </a:p>
            </p:txBody>
          </p:sp>
        </mc:Choice>
        <mc:Fallback xmlns="">
          <p:sp>
            <p:nvSpPr>
              <p:cNvPr id="57" name="Tekstvak 56">
                <a:extLst>
                  <a:ext uri="{FF2B5EF4-FFF2-40B4-BE49-F238E27FC236}">
                    <a16:creationId xmlns:a16="http://schemas.microsoft.com/office/drawing/2014/main" id="{C8C53862-4A56-4D76-94ED-4D20EC2D86F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8674" y="5986986"/>
                <a:ext cx="6893810" cy="369332"/>
              </a:xfrm>
              <a:prstGeom prst="rect">
                <a:avLst/>
              </a:prstGeom>
              <a:blipFill>
                <a:blip r:embed="rId18"/>
                <a:stretch>
                  <a:fillRect l="-707" t="-8197" b="-24590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8" name="Tekstballon: rechthoek met afgeronde hoeken 57">
            <a:extLst>
              <a:ext uri="{FF2B5EF4-FFF2-40B4-BE49-F238E27FC236}">
                <a16:creationId xmlns:a16="http://schemas.microsoft.com/office/drawing/2014/main" id="{57CA5DEC-AAB3-4604-99DE-0EF57380EC63}"/>
              </a:ext>
            </a:extLst>
          </p:cNvPr>
          <p:cNvSpPr/>
          <p:nvPr/>
        </p:nvSpPr>
        <p:spPr>
          <a:xfrm>
            <a:off x="4515580" y="3904797"/>
            <a:ext cx="2919542" cy="497164"/>
          </a:xfrm>
          <a:prstGeom prst="wedgeRoundRectCallout">
            <a:avLst>
              <a:gd name="adj1" fmla="val -52666"/>
              <a:gd name="adj2" fmla="val -79211"/>
              <a:gd name="adj3" fmla="val 16667"/>
            </a:avLst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dirty="0">
                <a:solidFill>
                  <a:schemeClr val="tx1"/>
                </a:solidFill>
              </a:rPr>
              <a:t>het huidige jaar min het vorige jaar</a:t>
            </a:r>
          </a:p>
        </p:txBody>
      </p:sp>
      <p:cxnSp>
        <p:nvCxnSpPr>
          <p:cNvPr id="60" name="Rechte verbindingslijn 59">
            <a:extLst>
              <a:ext uri="{FF2B5EF4-FFF2-40B4-BE49-F238E27FC236}">
                <a16:creationId xmlns:a16="http://schemas.microsoft.com/office/drawing/2014/main" id="{E85C2381-16F3-4AC2-8EBE-3C019E096A66}"/>
              </a:ext>
            </a:extLst>
          </p:cNvPr>
          <p:cNvCxnSpPr/>
          <p:nvPr/>
        </p:nvCxnSpPr>
        <p:spPr>
          <a:xfrm>
            <a:off x="1502228" y="2112590"/>
            <a:ext cx="2558143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316500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3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500"/>
                            </p:stCondLst>
                            <p:childTnLst>
                              <p:par>
                                <p:cTn id="9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1000"/>
                            </p:stCondLst>
                            <p:childTnLst>
                              <p:par>
                                <p:cTn id="9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>
                            <p:stCondLst>
                              <p:cond delay="500"/>
                            </p:stCondLst>
                            <p:childTnLst>
                              <p:par>
                                <p:cTn id="10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4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9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0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5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0" dur="1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1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7" grpId="0"/>
      <p:bldP spid="37" grpId="1"/>
      <p:bldP spid="11" grpId="0"/>
      <p:bldP spid="17" grpId="0"/>
      <p:bldP spid="19" grpId="0"/>
      <p:bldP spid="38" grpId="0"/>
      <p:bldP spid="38" grpId="1"/>
      <p:bldP spid="41" grpId="0"/>
      <p:bldP spid="42" grpId="0"/>
      <p:bldP spid="43" grpId="0"/>
      <p:bldP spid="45" grpId="0"/>
      <p:bldP spid="46" grpId="0"/>
      <p:bldP spid="47" grpId="0"/>
      <p:bldP spid="48" grpId="0"/>
      <p:bldP spid="49" grpId="0"/>
      <p:bldP spid="50" grpId="0"/>
      <p:bldP spid="51" grpId="0"/>
      <p:bldP spid="53" grpId="0" animBg="1"/>
      <p:bldP spid="54" grpId="0" animBg="1"/>
      <p:bldP spid="55" grpId="0"/>
      <p:bldP spid="56" grpId="0"/>
      <p:bldP spid="57" grpId="0"/>
      <p:bldP spid="5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>
            <a:extLst>
              <a:ext uri="{FF2B5EF4-FFF2-40B4-BE49-F238E27FC236}">
                <a16:creationId xmlns:a16="http://schemas.microsoft.com/office/drawing/2014/main" id="{BEC6E31C-1266-44E7-A3A7-D6D557106A3F}"/>
              </a:ext>
            </a:extLst>
          </p:cNvPr>
          <p:cNvSpPr txBox="1"/>
          <p:nvPr/>
        </p:nvSpPr>
        <p:spPr>
          <a:xfrm>
            <a:off x="532659" y="514903"/>
            <a:ext cx="2322815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nl-NL" dirty="0"/>
              <a:t>Voorkennis – Opgave 3</a:t>
            </a:r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687766B3-F904-4531-8474-3929D3911E5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4642" y="1011852"/>
            <a:ext cx="3629711" cy="1383487"/>
          </a:xfrm>
          <a:prstGeom prst="rect">
            <a:avLst/>
          </a:prstGeom>
        </p:spPr>
      </p:pic>
      <p:pic>
        <p:nvPicPr>
          <p:cNvPr id="8" name="Afbeelding 7">
            <a:extLst>
              <a:ext uri="{FF2B5EF4-FFF2-40B4-BE49-F238E27FC236}">
                <a16:creationId xmlns:a16="http://schemas.microsoft.com/office/drawing/2014/main" id="{9A9C6019-9209-48CB-B11A-3D1C9422D1A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686" y="2521511"/>
            <a:ext cx="3077870" cy="1080364"/>
          </a:xfrm>
          <a:prstGeom prst="rect">
            <a:avLst/>
          </a:prstGeom>
        </p:spPr>
      </p:pic>
      <p:sp>
        <p:nvSpPr>
          <p:cNvPr id="15" name="Tekstvak 14">
            <a:extLst>
              <a:ext uri="{FF2B5EF4-FFF2-40B4-BE49-F238E27FC236}">
                <a16:creationId xmlns:a16="http://schemas.microsoft.com/office/drawing/2014/main" id="{0AE2AEB1-B7F7-4683-B355-E3A2C877BAC1}"/>
              </a:ext>
            </a:extLst>
          </p:cNvPr>
          <p:cNvSpPr txBox="1"/>
          <p:nvPr/>
        </p:nvSpPr>
        <p:spPr>
          <a:xfrm>
            <a:off x="1039091" y="3958936"/>
            <a:ext cx="9139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Voer in: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kstvak 15">
                <a:extLst>
                  <a:ext uri="{FF2B5EF4-FFF2-40B4-BE49-F238E27FC236}">
                    <a16:creationId xmlns:a16="http://schemas.microsoft.com/office/drawing/2014/main" id="{FB993F2B-88CB-46BE-BAFC-629A7398DE6E}"/>
                  </a:ext>
                </a:extLst>
              </p:cNvPr>
              <p:cNvSpPr txBox="1"/>
              <p:nvPr/>
            </p:nvSpPr>
            <p:spPr>
              <a:xfrm>
                <a:off x="1953059" y="4005102"/>
                <a:ext cx="170508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nl-NL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𝑌</m:t>
                          </m:r>
                        </m:e>
                        <m:sub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=20</m:t>
                      </m:r>
                      <m:sSup>
                        <m:sSupPr>
                          <m:ctrlPr>
                            <a:rPr lang="nl-NL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−2</m:t>
                      </m:r>
                      <m:sSup>
                        <m:sSupPr>
                          <m:ctrlPr>
                            <a:rPr lang="nl-NL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16" name="Tekstvak 15">
                <a:extLst>
                  <a:ext uri="{FF2B5EF4-FFF2-40B4-BE49-F238E27FC236}">
                    <a16:creationId xmlns:a16="http://schemas.microsoft.com/office/drawing/2014/main" id="{FB993F2B-88CB-46BE-BAFC-629A7398DE6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53059" y="4005102"/>
                <a:ext cx="1705082" cy="276999"/>
              </a:xfrm>
              <a:prstGeom prst="rect">
                <a:avLst/>
              </a:prstGeom>
              <a:blipFill>
                <a:blip r:embed="rId4"/>
                <a:stretch>
                  <a:fillRect l="-2500" t="-4444" r="-1071" b="-17778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8" name="Afbeelding 17">
            <a:extLst>
              <a:ext uri="{FF2B5EF4-FFF2-40B4-BE49-F238E27FC236}">
                <a16:creationId xmlns:a16="http://schemas.microsoft.com/office/drawing/2014/main" id="{BEFC0BE8-E6FE-48B6-B049-B6B1E93B6D3C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15042" y="1011852"/>
            <a:ext cx="3086100" cy="2324100"/>
          </a:xfrm>
          <a:prstGeom prst="rect">
            <a:avLst/>
          </a:prstGeom>
        </p:spPr>
      </p:pic>
      <p:pic>
        <p:nvPicPr>
          <p:cNvPr id="20" name="Afbeelding 19">
            <a:extLst>
              <a:ext uri="{FF2B5EF4-FFF2-40B4-BE49-F238E27FC236}">
                <a16:creationId xmlns:a16="http://schemas.microsoft.com/office/drawing/2014/main" id="{615D2C4F-AA4B-455B-A27A-3C52DA31C76E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15042" y="1021302"/>
            <a:ext cx="3086100" cy="2324100"/>
          </a:xfrm>
          <a:prstGeom prst="rect">
            <a:avLst/>
          </a:prstGeom>
        </p:spPr>
      </p:pic>
      <p:pic>
        <p:nvPicPr>
          <p:cNvPr id="22" name="Afbeelding 21">
            <a:extLst>
              <a:ext uri="{FF2B5EF4-FFF2-40B4-BE49-F238E27FC236}">
                <a16:creationId xmlns:a16="http://schemas.microsoft.com/office/drawing/2014/main" id="{E196DEC5-F3D5-402C-9631-A85DB91C6AA2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15042" y="1015271"/>
            <a:ext cx="3086100" cy="2324100"/>
          </a:xfrm>
          <a:prstGeom prst="rect">
            <a:avLst/>
          </a:prstGeom>
        </p:spPr>
      </p:pic>
      <p:sp>
        <p:nvSpPr>
          <p:cNvPr id="23" name="Tekstvak 22">
            <a:extLst>
              <a:ext uri="{FF2B5EF4-FFF2-40B4-BE49-F238E27FC236}">
                <a16:creationId xmlns:a16="http://schemas.microsoft.com/office/drawing/2014/main" id="{F2AF295C-CA16-4426-94C8-980BCFA6EC17}"/>
              </a:ext>
            </a:extLst>
          </p:cNvPr>
          <p:cNvSpPr txBox="1"/>
          <p:nvPr/>
        </p:nvSpPr>
        <p:spPr>
          <a:xfrm>
            <a:off x="1039091" y="4500663"/>
            <a:ext cx="8535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Schets:</a:t>
            </a:r>
          </a:p>
        </p:txBody>
      </p:sp>
      <p:cxnSp>
        <p:nvCxnSpPr>
          <p:cNvPr id="25" name="Rechte verbindingslijn met pijl 24">
            <a:extLst>
              <a:ext uri="{FF2B5EF4-FFF2-40B4-BE49-F238E27FC236}">
                <a16:creationId xmlns:a16="http://schemas.microsoft.com/office/drawing/2014/main" id="{C3C2EE52-1CD2-4E2D-BF19-BB1B37C5CAF7}"/>
              </a:ext>
            </a:extLst>
          </p:cNvPr>
          <p:cNvCxnSpPr/>
          <p:nvPr/>
        </p:nvCxnSpPr>
        <p:spPr>
          <a:xfrm>
            <a:off x="2057400" y="4685329"/>
            <a:ext cx="2639291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7" name="Afbeelding 26">
            <a:extLst>
              <a:ext uri="{FF2B5EF4-FFF2-40B4-BE49-F238E27FC236}">
                <a16:creationId xmlns:a16="http://schemas.microsoft.com/office/drawing/2014/main" id="{F6A2CF76-6FA8-4A99-94BD-2452ACB5BBE5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81577" y="4494165"/>
            <a:ext cx="2562225" cy="1609725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kstvak 27">
                <a:extLst>
                  <a:ext uri="{FF2B5EF4-FFF2-40B4-BE49-F238E27FC236}">
                    <a16:creationId xmlns:a16="http://schemas.microsoft.com/office/drawing/2014/main" id="{FF374924-F213-4D39-A1B2-59B663DCDDCF}"/>
                  </a:ext>
                </a:extLst>
              </p:cNvPr>
              <p:cNvSpPr txBox="1"/>
              <p:nvPr/>
            </p:nvSpPr>
            <p:spPr>
              <a:xfrm>
                <a:off x="7543802" y="5965390"/>
                <a:ext cx="14991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𝑡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28" name="Tekstvak 27">
                <a:extLst>
                  <a:ext uri="{FF2B5EF4-FFF2-40B4-BE49-F238E27FC236}">
                    <a16:creationId xmlns:a16="http://schemas.microsoft.com/office/drawing/2014/main" id="{FF374924-F213-4D39-A1B2-59B663DCDDC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43802" y="5965390"/>
                <a:ext cx="149913" cy="276999"/>
              </a:xfrm>
              <a:prstGeom prst="rect">
                <a:avLst/>
              </a:prstGeom>
              <a:blipFill>
                <a:blip r:embed="rId9"/>
                <a:stretch>
                  <a:fillRect l="-37500" r="-29167" b="-4444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kstvak 28">
                <a:extLst>
                  <a:ext uri="{FF2B5EF4-FFF2-40B4-BE49-F238E27FC236}">
                    <a16:creationId xmlns:a16="http://schemas.microsoft.com/office/drawing/2014/main" id="{9F484E6D-AF97-4E14-A3D0-CAE50DBEAACC}"/>
                  </a:ext>
                </a:extLst>
              </p:cNvPr>
              <p:cNvSpPr txBox="1"/>
              <p:nvPr/>
            </p:nvSpPr>
            <p:spPr>
              <a:xfrm>
                <a:off x="4754720" y="4250812"/>
                <a:ext cx="226857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𝑁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29" name="Tekstvak 28">
                <a:extLst>
                  <a:ext uri="{FF2B5EF4-FFF2-40B4-BE49-F238E27FC236}">
                    <a16:creationId xmlns:a16="http://schemas.microsoft.com/office/drawing/2014/main" id="{9F484E6D-AF97-4E14-A3D0-CAE50DBEAAC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54720" y="4250812"/>
                <a:ext cx="226857" cy="276999"/>
              </a:xfrm>
              <a:prstGeom prst="rect">
                <a:avLst/>
              </a:prstGeom>
              <a:blipFill>
                <a:blip r:embed="rId10"/>
                <a:stretch>
                  <a:fillRect l="-27027" r="-21622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1" name="Afbeelding 30">
            <a:extLst>
              <a:ext uri="{FF2B5EF4-FFF2-40B4-BE49-F238E27FC236}">
                <a16:creationId xmlns:a16="http://schemas.microsoft.com/office/drawing/2014/main" id="{B2A9AE3B-4038-4E91-9F75-B85C68940A81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44320" y="1011852"/>
            <a:ext cx="2691994" cy="24652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74495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/>
      <p:bldP spid="23" grpId="0"/>
      <p:bldP spid="28" grpId="0"/>
      <p:bldP spid="2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>
            <a:extLst>
              <a:ext uri="{FF2B5EF4-FFF2-40B4-BE49-F238E27FC236}">
                <a16:creationId xmlns:a16="http://schemas.microsoft.com/office/drawing/2014/main" id="{BEC6E31C-1266-44E7-A3A7-D6D557106A3F}"/>
              </a:ext>
            </a:extLst>
          </p:cNvPr>
          <p:cNvSpPr txBox="1"/>
          <p:nvPr/>
        </p:nvSpPr>
        <p:spPr>
          <a:xfrm>
            <a:off x="532659" y="514903"/>
            <a:ext cx="2322815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nl-NL" dirty="0"/>
              <a:t>Voorkennis – Opgave 3</a:t>
            </a:r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687766B3-F904-4531-8474-3929D3911E5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4642" y="1011852"/>
            <a:ext cx="3629711" cy="1383487"/>
          </a:xfrm>
          <a:prstGeom prst="rect">
            <a:avLst/>
          </a:prstGeom>
        </p:spPr>
      </p:pic>
      <p:pic>
        <p:nvPicPr>
          <p:cNvPr id="10" name="Afbeelding 9">
            <a:extLst>
              <a:ext uri="{FF2B5EF4-FFF2-40B4-BE49-F238E27FC236}">
                <a16:creationId xmlns:a16="http://schemas.microsoft.com/office/drawing/2014/main" id="{00F283C2-060B-4D0E-8DC1-EFED2BEE78B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6859" y="2671261"/>
            <a:ext cx="3070098" cy="575158"/>
          </a:xfrm>
          <a:prstGeom prst="rect">
            <a:avLst/>
          </a:prstGeom>
        </p:spPr>
      </p:pic>
      <p:pic>
        <p:nvPicPr>
          <p:cNvPr id="12" name="Afbeelding 11">
            <a:extLst>
              <a:ext uri="{FF2B5EF4-FFF2-40B4-BE49-F238E27FC236}">
                <a16:creationId xmlns:a16="http://schemas.microsoft.com/office/drawing/2014/main" id="{3ED08C7D-66E5-4D20-B731-E21C8EE3F47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31447" y="1011852"/>
            <a:ext cx="3443173" cy="831647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kstvak 1">
                <a:extLst>
                  <a:ext uri="{FF2B5EF4-FFF2-40B4-BE49-F238E27FC236}">
                    <a16:creationId xmlns:a16="http://schemas.microsoft.com/office/drawing/2014/main" id="{510877AA-7F3D-4BBF-9E70-C6A6FF5F2254}"/>
                  </a:ext>
                </a:extLst>
              </p:cNvPr>
              <p:cNvSpPr txBox="1"/>
              <p:nvPr/>
            </p:nvSpPr>
            <p:spPr>
              <a:xfrm>
                <a:off x="1152648" y="3470616"/>
                <a:ext cx="57951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2" name="Tekstvak 1">
                <a:extLst>
                  <a:ext uri="{FF2B5EF4-FFF2-40B4-BE49-F238E27FC236}">
                    <a16:creationId xmlns:a16="http://schemas.microsoft.com/office/drawing/2014/main" id="{510877AA-7F3D-4BBF-9E70-C6A6FF5F225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52648" y="3470616"/>
                <a:ext cx="579518" cy="276999"/>
              </a:xfrm>
              <a:prstGeom prst="rect">
                <a:avLst/>
              </a:prstGeom>
              <a:blipFill>
                <a:blip r:embed="rId5"/>
                <a:stretch>
                  <a:fillRect l="-7368" r="-9474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" name="Rechte verbindingslijn met pijl 4">
            <a:extLst>
              <a:ext uri="{FF2B5EF4-FFF2-40B4-BE49-F238E27FC236}">
                <a16:creationId xmlns:a16="http://schemas.microsoft.com/office/drawing/2014/main" id="{E068E4A6-D376-40A6-94B6-52E54F9873EE}"/>
              </a:ext>
            </a:extLst>
          </p:cNvPr>
          <p:cNvCxnSpPr/>
          <p:nvPr/>
        </p:nvCxnSpPr>
        <p:spPr>
          <a:xfrm>
            <a:off x="2128963" y="3609115"/>
            <a:ext cx="532285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kstvak 6">
                <a:extLst>
                  <a:ext uri="{FF2B5EF4-FFF2-40B4-BE49-F238E27FC236}">
                    <a16:creationId xmlns:a16="http://schemas.microsoft.com/office/drawing/2014/main" id="{1EFA7009-4C59-4E2D-BEE1-B2435A4394EA}"/>
                  </a:ext>
                </a:extLst>
              </p:cNvPr>
              <p:cNvSpPr txBox="1"/>
              <p:nvPr/>
            </p:nvSpPr>
            <p:spPr>
              <a:xfrm>
                <a:off x="2808661" y="3464680"/>
                <a:ext cx="96847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9:00 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𝑢𝑢𝑟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7" name="Tekstvak 6">
                <a:extLst>
                  <a:ext uri="{FF2B5EF4-FFF2-40B4-BE49-F238E27FC236}">
                    <a16:creationId xmlns:a16="http://schemas.microsoft.com/office/drawing/2014/main" id="{1EFA7009-4C59-4E2D-BEE1-B2435A4394E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08661" y="3464680"/>
                <a:ext cx="968470" cy="276999"/>
              </a:xfrm>
              <a:prstGeom prst="rect">
                <a:avLst/>
              </a:prstGeom>
              <a:blipFill>
                <a:blip r:embed="rId6"/>
                <a:stretch>
                  <a:fillRect l="-5660" r="-3145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kstvak 16">
                <a:extLst>
                  <a:ext uri="{FF2B5EF4-FFF2-40B4-BE49-F238E27FC236}">
                    <a16:creationId xmlns:a16="http://schemas.microsoft.com/office/drawing/2014/main" id="{C7ECA1BC-4D5E-4250-9724-4C93FC92F576}"/>
                  </a:ext>
                </a:extLst>
              </p:cNvPr>
              <p:cNvSpPr txBox="1"/>
              <p:nvPr/>
            </p:nvSpPr>
            <p:spPr>
              <a:xfrm>
                <a:off x="2793107" y="3959940"/>
                <a:ext cx="109671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12:00 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𝑢𝑢𝑟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17" name="Tekstvak 16">
                <a:extLst>
                  <a:ext uri="{FF2B5EF4-FFF2-40B4-BE49-F238E27FC236}">
                    <a16:creationId xmlns:a16="http://schemas.microsoft.com/office/drawing/2014/main" id="{C7ECA1BC-4D5E-4250-9724-4C93FC92F57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93107" y="3959940"/>
                <a:ext cx="1096710" cy="276999"/>
              </a:xfrm>
              <a:prstGeom prst="rect">
                <a:avLst/>
              </a:prstGeom>
              <a:blipFill>
                <a:blip r:embed="rId7"/>
                <a:stretch>
                  <a:fillRect l="-4444" r="-2778" b="-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1" name="Rechte verbindingslijn met pijl 20">
            <a:extLst>
              <a:ext uri="{FF2B5EF4-FFF2-40B4-BE49-F238E27FC236}">
                <a16:creationId xmlns:a16="http://schemas.microsoft.com/office/drawing/2014/main" id="{14E5022D-0101-4972-8628-4830BC7AC1CA}"/>
              </a:ext>
            </a:extLst>
          </p:cNvPr>
          <p:cNvCxnSpPr/>
          <p:nvPr/>
        </p:nvCxnSpPr>
        <p:spPr>
          <a:xfrm flipH="1">
            <a:off x="2128963" y="4098439"/>
            <a:ext cx="532285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kstvak 22">
                <a:extLst>
                  <a:ext uri="{FF2B5EF4-FFF2-40B4-BE49-F238E27FC236}">
                    <a16:creationId xmlns:a16="http://schemas.microsoft.com/office/drawing/2014/main" id="{D56F6B85-2D7D-48AD-9852-DB013B24EBE2}"/>
                  </a:ext>
                </a:extLst>
              </p:cNvPr>
              <p:cNvSpPr txBox="1"/>
              <p:nvPr/>
            </p:nvSpPr>
            <p:spPr>
              <a:xfrm>
                <a:off x="1152648" y="3971812"/>
                <a:ext cx="57951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=3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23" name="Tekstvak 22">
                <a:extLst>
                  <a:ext uri="{FF2B5EF4-FFF2-40B4-BE49-F238E27FC236}">
                    <a16:creationId xmlns:a16="http://schemas.microsoft.com/office/drawing/2014/main" id="{D56F6B85-2D7D-48AD-9852-DB013B24EBE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52648" y="3971812"/>
                <a:ext cx="579518" cy="276999"/>
              </a:xfrm>
              <a:prstGeom prst="rect">
                <a:avLst/>
              </a:prstGeom>
              <a:blipFill>
                <a:blip r:embed="rId8"/>
                <a:stretch>
                  <a:fillRect l="-7368" r="-9474" b="-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kstvak 23">
                <a:extLst>
                  <a:ext uri="{FF2B5EF4-FFF2-40B4-BE49-F238E27FC236}">
                    <a16:creationId xmlns:a16="http://schemas.microsoft.com/office/drawing/2014/main" id="{6A5A3288-0AAB-43DE-B04C-6DBC9E6F0E48}"/>
                  </a:ext>
                </a:extLst>
              </p:cNvPr>
              <p:cNvSpPr txBox="1"/>
              <p:nvPr/>
            </p:nvSpPr>
            <p:spPr>
              <a:xfrm>
                <a:off x="2778611" y="4487383"/>
                <a:ext cx="109671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12:15 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𝑢𝑢𝑟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24" name="Tekstvak 23">
                <a:extLst>
                  <a:ext uri="{FF2B5EF4-FFF2-40B4-BE49-F238E27FC236}">
                    <a16:creationId xmlns:a16="http://schemas.microsoft.com/office/drawing/2014/main" id="{6A5A3288-0AAB-43DE-B04C-6DBC9E6F0E4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78611" y="4487383"/>
                <a:ext cx="1096710" cy="276999"/>
              </a:xfrm>
              <a:prstGeom prst="rect">
                <a:avLst/>
              </a:prstGeom>
              <a:blipFill>
                <a:blip r:embed="rId9"/>
                <a:stretch>
                  <a:fillRect l="-5000" r="-2778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5" name="Rechte verbindingslijn met pijl 24">
            <a:extLst>
              <a:ext uri="{FF2B5EF4-FFF2-40B4-BE49-F238E27FC236}">
                <a16:creationId xmlns:a16="http://schemas.microsoft.com/office/drawing/2014/main" id="{D7E05A4B-D05E-4F26-8A66-E1237D788FE9}"/>
              </a:ext>
            </a:extLst>
          </p:cNvPr>
          <p:cNvCxnSpPr/>
          <p:nvPr/>
        </p:nvCxnSpPr>
        <p:spPr>
          <a:xfrm flipH="1">
            <a:off x="2136238" y="4599635"/>
            <a:ext cx="532285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kstvak 25">
                <a:extLst>
                  <a:ext uri="{FF2B5EF4-FFF2-40B4-BE49-F238E27FC236}">
                    <a16:creationId xmlns:a16="http://schemas.microsoft.com/office/drawing/2014/main" id="{0D70CED2-DE71-4A3B-B724-E7BB9A540114}"/>
                  </a:ext>
                </a:extLst>
              </p:cNvPr>
              <p:cNvSpPr txBox="1"/>
              <p:nvPr/>
            </p:nvSpPr>
            <p:spPr>
              <a:xfrm>
                <a:off x="1159923" y="4473008"/>
                <a:ext cx="88408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=3,25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26" name="Tekstvak 25">
                <a:extLst>
                  <a:ext uri="{FF2B5EF4-FFF2-40B4-BE49-F238E27FC236}">
                    <a16:creationId xmlns:a16="http://schemas.microsoft.com/office/drawing/2014/main" id="{0D70CED2-DE71-4A3B-B724-E7BB9A54011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59923" y="4473008"/>
                <a:ext cx="884088" cy="276999"/>
              </a:xfrm>
              <a:prstGeom prst="rect">
                <a:avLst/>
              </a:prstGeom>
              <a:blipFill>
                <a:blip r:embed="rId10"/>
                <a:stretch>
                  <a:fillRect l="-4828" r="-6897" b="-8889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kstvak 26">
                <a:extLst>
                  <a:ext uri="{FF2B5EF4-FFF2-40B4-BE49-F238E27FC236}">
                    <a16:creationId xmlns:a16="http://schemas.microsoft.com/office/drawing/2014/main" id="{CD386AF6-BBEE-4896-8D9F-88F51F8CD53E}"/>
                  </a:ext>
                </a:extLst>
              </p:cNvPr>
              <p:cNvSpPr txBox="1"/>
              <p:nvPr/>
            </p:nvSpPr>
            <p:spPr>
              <a:xfrm>
                <a:off x="762378" y="5239330"/>
                <a:ext cx="167917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=3,25   </m:t>
                      </m:r>
                      <m:r>
                        <m:rPr>
                          <m:sty m:val="p"/>
                        </m:rPr>
                        <a:rPr lang="nl-NL" b="0" i="0" smtClean="0">
                          <a:latin typeface="Cambria Math" panose="02040503050406030204" pitchFamily="18" charset="0"/>
                        </a:rPr>
                        <m:t>geeft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   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27" name="Tekstvak 26">
                <a:extLst>
                  <a:ext uri="{FF2B5EF4-FFF2-40B4-BE49-F238E27FC236}">
                    <a16:creationId xmlns:a16="http://schemas.microsoft.com/office/drawing/2014/main" id="{CD386AF6-BBEE-4896-8D9F-88F51F8CD53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2378" y="5239330"/>
                <a:ext cx="1679178" cy="276999"/>
              </a:xfrm>
              <a:prstGeom prst="rect">
                <a:avLst/>
              </a:prstGeom>
              <a:blipFill>
                <a:blip r:embed="rId11"/>
                <a:stretch>
                  <a:fillRect l="-2174" t="-2174" b="-32609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kstvak 27">
                <a:extLst>
                  <a:ext uri="{FF2B5EF4-FFF2-40B4-BE49-F238E27FC236}">
                    <a16:creationId xmlns:a16="http://schemas.microsoft.com/office/drawing/2014/main" id="{8F939135-FF2C-40E8-A1A6-87F6D394156B}"/>
                  </a:ext>
                </a:extLst>
              </p:cNvPr>
              <p:cNvSpPr txBox="1"/>
              <p:nvPr/>
            </p:nvSpPr>
            <p:spPr>
              <a:xfrm>
                <a:off x="2395105" y="5247769"/>
                <a:ext cx="142910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𝑁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=142,59…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28" name="Tekstvak 27">
                <a:extLst>
                  <a:ext uri="{FF2B5EF4-FFF2-40B4-BE49-F238E27FC236}">
                    <a16:creationId xmlns:a16="http://schemas.microsoft.com/office/drawing/2014/main" id="{8F939135-FF2C-40E8-A1A6-87F6D394156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95105" y="5247769"/>
                <a:ext cx="1429109" cy="276999"/>
              </a:xfrm>
              <a:prstGeom prst="rect">
                <a:avLst/>
              </a:prstGeom>
              <a:blipFill>
                <a:blip r:embed="rId12"/>
                <a:stretch>
                  <a:fillRect l="-3846" b="-8889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kstvak 28">
                <a:extLst>
                  <a:ext uri="{FF2B5EF4-FFF2-40B4-BE49-F238E27FC236}">
                    <a16:creationId xmlns:a16="http://schemas.microsoft.com/office/drawing/2014/main" id="{34B644D5-821F-4420-BE78-DCE702D34FAC}"/>
                  </a:ext>
                </a:extLst>
              </p:cNvPr>
              <p:cNvSpPr txBox="1"/>
              <p:nvPr/>
            </p:nvSpPr>
            <p:spPr>
              <a:xfrm>
                <a:off x="654642" y="5880829"/>
                <a:ext cx="278364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b="1" dirty="0"/>
                  <a:t>Dus ongeveer </a:t>
                </a:r>
                <a14:m>
                  <m:oMath xmlns:m="http://schemas.openxmlformats.org/officeDocument/2006/math">
                    <m:r>
                      <a:rPr lang="nl-NL" b="1" i="1" smtClean="0">
                        <a:latin typeface="Cambria Math" panose="02040503050406030204" pitchFamily="18" charset="0"/>
                      </a:rPr>
                      <m:t>𝟏𝟒𝟑</m:t>
                    </m:r>
                  </m:oMath>
                </a14:m>
                <a:r>
                  <a:rPr lang="nl-NL" b="1" dirty="0"/>
                  <a:t> klanten.</a:t>
                </a:r>
              </a:p>
            </p:txBody>
          </p:sp>
        </mc:Choice>
        <mc:Fallback xmlns="">
          <p:sp>
            <p:nvSpPr>
              <p:cNvPr id="29" name="Tekstvak 28">
                <a:extLst>
                  <a:ext uri="{FF2B5EF4-FFF2-40B4-BE49-F238E27FC236}">
                    <a16:creationId xmlns:a16="http://schemas.microsoft.com/office/drawing/2014/main" id="{34B644D5-821F-4420-BE78-DCE702D34FA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4642" y="5880829"/>
                <a:ext cx="2783647" cy="369332"/>
              </a:xfrm>
              <a:prstGeom prst="rect">
                <a:avLst/>
              </a:prstGeom>
              <a:blipFill>
                <a:blip r:embed="rId13"/>
                <a:stretch>
                  <a:fillRect l="-1751" t="-10000" r="-1313" b="-2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1" name="Rechte verbindingslijn 30">
            <a:extLst>
              <a:ext uri="{FF2B5EF4-FFF2-40B4-BE49-F238E27FC236}">
                <a16:creationId xmlns:a16="http://schemas.microsoft.com/office/drawing/2014/main" id="{165440DC-169B-47EC-8721-47294625C53D}"/>
              </a:ext>
            </a:extLst>
          </p:cNvPr>
          <p:cNvCxnSpPr/>
          <p:nvPr/>
        </p:nvCxnSpPr>
        <p:spPr>
          <a:xfrm>
            <a:off x="4675904" y="1011852"/>
            <a:ext cx="0" cy="5388948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5" name="Groep 34">
            <a:extLst>
              <a:ext uri="{FF2B5EF4-FFF2-40B4-BE49-F238E27FC236}">
                <a16:creationId xmlns:a16="http://schemas.microsoft.com/office/drawing/2014/main" id="{65F5EEAE-51E2-4D0B-994D-B8E5B03E689F}"/>
              </a:ext>
            </a:extLst>
          </p:cNvPr>
          <p:cNvGrpSpPr/>
          <p:nvPr/>
        </p:nvGrpSpPr>
        <p:grpSpPr>
          <a:xfrm>
            <a:off x="8599354" y="514903"/>
            <a:ext cx="2938995" cy="1991577"/>
            <a:chOff x="4754720" y="4250812"/>
            <a:chExt cx="2938995" cy="1991577"/>
          </a:xfrm>
        </p:grpSpPr>
        <p:pic>
          <p:nvPicPr>
            <p:cNvPr id="32" name="Afbeelding 31">
              <a:extLst>
                <a:ext uri="{FF2B5EF4-FFF2-40B4-BE49-F238E27FC236}">
                  <a16:creationId xmlns:a16="http://schemas.microsoft.com/office/drawing/2014/main" id="{8646DE59-2087-4363-AFE0-E8E2D230C9DD}"/>
                </a:ext>
              </a:extLst>
            </p:cNvPr>
            <p:cNvPicPr>
              <a:picLocks noChangeAspect="1"/>
            </p:cNvPicPr>
            <p:nvPr/>
          </p:nvPicPr>
          <p:blipFill>
            <a:blip r:embed="rId1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981577" y="4494165"/>
              <a:ext cx="2562225" cy="1609725"/>
            </a:xfrm>
            <a:prstGeom prst="rect">
              <a:avLst/>
            </a:prstGeom>
          </p:spPr>
        </p:pic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3" name="Tekstvak 32">
                  <a:extLst>
                    <a:ext uri="{FF2B5EF4-FFF2-40B4-BE49-F238E27FC236}">
                      <a16:creationId xmlns:a16="http://schemas.microsoft.com/office/drawing/2014/main" id="{578676FC-037C-4A36-8289-D22DC530EA90}"/>
                    </a:ext>
                  </a:extLst>
                </p:cNvPr>
                <p:cNvSpPr txBox="1"/>
                <p:nvPr/>
              </p:nvSpPr>
              <p:spPr>
                <a:xfrm>
                  <a:off x="7543802" y="5965390"/>
                  <a:ext cx="149913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nl-NL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oMath>
                    </m:oMathPara>
                  </a14:m>
                  <a:endParaRPr lang="nl-NL" dirty="0"/>
                </a:p>
              </p:txBody>
            </p:sp>
          </mc:Choice>
          <mc:Fallback xmlns="">
            <p:sp>
              <p:nvSpPr>
                <p:cNvPr id="33" name="Tekstvak 32">
                  <a:extLst>
                    <a:ext uri="{FF2B5EF4-FFF2-40B4-BE49-F238E27FC236}">
                      <a16:creationId xmlns:a16="http://schemas.microsoft.com/office/drawing/2014/main" id="{578676FC-037C-4A36-8289-D22DC530EA90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543802" y="5965390"/>
                  <a:ext cx="149913" cy="276999"/>
                </a:xfrm>
                <a:prstGeom prst="rect">
                  <a:avLst/>
                </a:prstGeom>
                <a:blipFill>
                  <a:blip r:embed="rId15"/>
                  <a:stretch>
                    <a:fillRect l="-32000" r="-28000" b="-4444"/>
                  </a:stretch>
                </a:blipFill>
              </p:spPr>
              <p:txBody>
                <a:bodyPr/>
                <a:lstStyle/>
                <a:p>
                  <a:r>
                    <a:rPr lang="nl-NL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4" name="Tekstvak 33">
                  <a:extLst>
                    <a:ext uri="{FF2B5EF4-FFF2-40B4-BE49-F238E27FC236}">
                      <a16:creationId xmlns:a16="http://schemas.microsoft.com/office/drawing/2014/main" id="{24E5E00B-7E89-4E89-A803-A15A0DBB89CF}"/>
                    </a:ext>
                  </a:extLst>
                </p:cNvPr>
                <p:cNvSpPr txBox="1"/>
                <p:nvPr/>
              </p:nvSpPr>
              <p:spPr>
                <a:xfrm>
                  <a:off x="4754720" y="4250812"/>
                  <a:ext cx="226857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nl-NL" b="0" i="1" smtClean="0">
                            <a:latin typeface="Cambria Math" panose="02040503050406030204" pitchFamily="18" charset="0"/>
                          </a:rPr>
                          <m:t>𝑁</m:t>
                        </m:r>
                      </m:oMath>
                    </m:oMathPara>
                  </a14:m>
                  <a:endParaRPr lang="nl-NL" dirty="0"/>
                </a:p>
              </p:txBody>
            </p:sp>
          </mc:Choice>
          <mc:Fallback xmlns="">
            <p:sp>
              <p:nvSpPr>
                <p:cNvPr id="34" name="Tekstvak 33">
                  <a:extLst>
                    <a:ext uri="{FF2B5EF4-FFF2-40B4-BE49-F238E27FC236}">
                      <a16:creationId xmlns:a16="http://schemas.microsoft.com/office/drawing/2014/main" id="{24E5E00B-7E89-4E89-A803-A15A0DBB89CF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754720" y="4250812"/>
                  <a:ext cx="226857" cy="276999"/>
                </a:xfrm>
                <a:prstGeom prst="rect">
                  <a:avLst/>
                </a:prstGeom>
                <a:blipFill>
                  <a:blip r:embed="rId16"/>
                  <a:stretch>
                    <a:fillRect l="-27027" r="-21622" b="-6522"/>
                  </a:stretch>
                </a:blipFill>
              </p:spPr>
              <p:txBody>
                <a:bodyPr/>
                <a:lstStyle/>
                <a:p>
                  <a:r>
                    <a:rPr lang="nl-NL">
                      <a:noFill/>
                    </a:rPr>
                    <a:t> </a:t>
                  </a:r>
                </a:p>
              </p:txBody>
            </p:sp>
          </mc:Fallback>
        </mc:AlternateContent>
      </p:grpSp>
      <p:cxnSp>
        <p:nvCxnSpPr>
          <p:cNvPr id="37" name="Rechte verbindingslijn 36">
            <a:extLst>
              <a:ext uri="{FF2B5EF4-FFF2-40B4-BE49-F238E27FC236}">
                <a16:creationId xmlns:a16="http://schemas.microsoft.com/office/drawing/2014/main" id="{ED0556DF-B3FE-4A24-BF8B-B61153D0600A}"/>
              </a:ext>
            </a:extLst>
          </p:cNvPr>
          <p:cNvCxnSpPr>
            <a:cxnSpLocks/>
          </p:cNvCxnSpPr>
          <p:nvPr/>
        </p:nvCxnSpPr>
        <p:spPr>
          <a:xfrm flipH="1">
            <a:off x="10232015" y="816939"/>
            <a:ext cx="1" cy="1589295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Rechte verbindingslijn 37">
            <a:extLst>
              <a:ext uri="{FF2B5EF4-FFF2-40B4-BE49-F238E27FC236}">
                <a16:creationId xmlns:a16="http://schemas.microsoft.com/office/drawing/2014/main" id="{0A727A3A-773D-48A5-84EC-D3D959E073ED}"/>
              </a:ext>
            </a:extLst>
          </p:cNvPr>
          <p:cNvCxnSpPr>
            <a:cxnSpLocks/>
          </p:cNvCxnSpPr>
          <p:nvPr/>
        </p:nvCxnSpPr>
        <p:spPr>
          <a:xfrm flipH="1" flipV="1">
            <a:off x="8826211" y="816939"/>
            <a:ext cx="1405804" cy="1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kstvak 41">
            <a:extLst>
              <a:ext uri="{FF2B5EF4-FFF2-40B4-BE49-F238E27FC236}">
                <a16:creationId xmlns:a16="http://schemas.microsoft.com/office/drawing/2014/main" id="{7A4EBBCF-E5D6-4C47-90CC-EF4EBD9B1AE6}"/>
              </a:ext>
            </a:extLst>
          </p:cNvPr>
          <p:cNvSpPr txBox="1"/>
          <p:nvPr/>
        </p:nvSpPr>
        <p:spPr>
          <a:xfrm>
            <a:off x="4813690" y="2193851"/>
            <a:ext cx="22349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err="1"/>
              <a:t>calc</a:t>
            </a:r>
            <a:r>
              <a:rPr lang="nl-NL" dirty="0"/>
              <a:t> – maximum geeft</a:t>
            </a:r>
          </a:p>
        </p:txBody>
      </p:sp>
      <p:sp>
        <p:nvSpPr>
          <p:cNvPr id="43" name="Tekstvak 42">
            <a:extLst>
              <a:ext uri="{FF2B5EF4-FFF2-40B4-BE49-F238E27FC236}">
                <a16:creationId xmlns:a16="http://schemas.microsoft.com/office/drawing/2014/main" id="{1D444179-690D-4B20-8528-5964BA706EFA}"/>
              </a:ext>
            </a:extLst>
          </p:cNvPr>
          <p:cNvSpPr txBox="1"/>
          <p:nvPr/>
        </p:nvSpPr>
        <p:spPr>
          <a:xfrm>
            <a:off x="4853626" y="3464680"/>
            <a:ext cx="32645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Het drukste moment van de dag: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kstvak 43">
                <a:extLst>
                  <a:ext uri="{FF2B5EF4-FFF2-40B4-BE49-F238E27FC236}">
                    <a16:creationId xmlns:a16="http://schemas.microsoft.com/office/drawing/2014/main" id="{353E0FDF-949E-4F75-8F9C-4B28E6EF00ED}"/>
                  </a:ext>
                </a:extLst>
              </p:cNvPr>
              <p:cNvSpPr txBox="1"/>
              <p:nvPr/>
            </p:nvSpPr>
            <p:spPr>
              <a:xfrm>
                <a:off x="5149307" y="4043011"/>
                <a:ext cx="109568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=6,66…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44" name="Tekstvak 43">
                <a:extLst>
                  <a:ext uri="{FF2B5EF4-FFF2-40B4-BE49-F238E27FC236}">
                    <a16:creationId xmlns:a16="http://schemas.microsoft.com/office/drawing/2014/main" id="{353E0FDF-949E-4F75-8F9C-4B28E6EF00E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49307" y="4043011"/>
                <a:ext cx="1095685" cy="276999"/>
              </a:xfrm>
              <a:prstGeom prst="rect">
                <a:avLst/>
              </a:prstGeom>
              <a:blipFill>
                <a:blip r:embed="rId17"/>
                <a:stretch>
                  <a:fillRect l="-4469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5" name="Rechte verbindingslijn met pijl 44">
            <a:extLst>
              <a:ext uri="{FF2B5EF4-FFF2-40B4-BE49-F238E27FC236}">
                <a16:creationId xmlns:a16="http://schemas.microsoft.com/office/drawing/2014/main" id="{6ADEDE13-1604-44C6-9AA2-23312190688F}"/>
              </a:ext>
            </a:extLst>
          </p:cNvPr>
          <p:cNvCxnSpPr/>
          <p:nvPr/>
        </p:nvCxnSpPr>
        <p:spPr>
          <a:xfrm>
            <a:off x="6363024" y="4181510"/>
            <a:ext cx="532285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kstvak 45">
                <a:extLst>
                  <a:ext uri="{FF2B5EF4-FFF2-40B4-BE49-F238E27FC236}">
                    <a16:creationId xmlns:a16="http://schemas.microsoft.com/office/drawing/2014/main" id="{C8F78CB8-FDEF-414D-9353-61C21FEB2FDB}"/>
                  </a:ext>
                </a:extLst>
              </p:cNvPr>
              <p:cNvSpPr txBox="1"/>
              <p:nvPr/>
            </p:nvSpPr>
            <p:spPr>
              <a:xfrm>
                <a:off x="7021464" y="4043010"/>
                <a:ext cx="109671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15:40 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𝑢𝑢𝑟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46" name="Tekstvak 45">
                <a:extLst>
                  <a:ext uri="{FF2B5EF4-FFF2-40B4-BE49-F238E27FC236}">
                    <a16:creationId xmlns:a16="http://schemas.microsoft.com/office/drawing/2014/main" id="{C8F78CB8-FDEF-414D-9353-61C21FEB2FD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21464" y="4043010"/>
                <a:ext cx="1096710" cy="276999"/>
              </a:xfrm>
              <a:prstGeom prst="rect">
                <a:avLst/>
              </a:prstGeom>
              <a:blipFill>
                <a:blip r:embed="rId18"/>
                <a:stretch>
                  <a:fillRect l="-5000" r="-2778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9" name="Rechthoek 48">
            <a:extLst>
              <a:ext uri="{FF2B5EF4-FFF2-40B4-BE49-F238E27FC236}">
                <a16:creationId xmlns:a16="http://schemas.microsoft.com/office/drawing/2014/main" id="{EC42A0C9-B695-4D08-854A-D0E03B4EEF4B}"/>
              </a:ext>
            </a:extLst>
          </p:cNvPr>
          <p:cNvSpPr/>
          <p:nvPr/>
        </p:nvSpPr>
        <p:spPr>
          <a:xfrm>
            <a:off x="7408718" y="4043010"/>
            <a:ext cx="263063" cy="27699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tx1"/>
                </a:solidFill>
              </a:rPr>
              <a:t>…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kstvak 49">
                <a:extLst>
                  <a:ext uri="{FF2B5EF4-FFF2-40B4-BE49-F238E27FC236}">
                    <a16:creationId xmlns:a16="http://schemas.microsoft.com/office/drawing/2014/main" id="{D15BB89E-207B-4CEC-AA82-C46139EEEB16}"/>
                  </a:ext>
                </a:extLst>
              </p:cNvPr>
              <p:cNvSpPr txBox="1"/>
              <p:nvPr/>
            </p:nvSpPr>
            <p:spPr>
              <a:xfrm>
                <a:off x="7693549" y="4810548"/>
                <a:ext cx="43762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296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50" name="Tekstvak 49">
                <a:extLst>
                  <a:ext uri="{FF2B5EF4-FFF2-40B4-BE49-F238E27FC236}">
                    <a16:creationId xmlns:a16="http://schemas.microsoft.com/office/drawing/2014/main" id="{D15BB89E-207B-4CEC-AA82-C46139EEEB1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93549" y="4810548"/>
                <a:ext cx="437620" cy="276999"/>
              </a:xfrm>
              <a:prstGeom prst="rect">
                <a:avLst/>
              </a:prstGeom>
              <a:blipFill>
                <a:blip r:embed="rId19"/>
                <a:stretch>
                  <a:fillRect l="-11111" r="-13889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1" name="Tekstvak 50">
            <a:extLst>
              <a:ext uri="{FF2B5EF4-FFF2-40B4-BE49-F238E27FC236}">
                <a16:creationId xmlns:a16="http://schemas.microsoft.com/office/drawing/2014/main" id="{FCFEACEB-73A4-400C-9BCF-1EF66C783EBE}"/>
              </a:ext>
            </a:extLst>
          </p:cNvPr>
          <p:cNvSpPr txBox="1"/>
          <p:nvPr/>
        </p:nvSpPr>
        <p:spPr>
          <a:xfrm>
            <a:off x="4853626" y="4764382"/>
            <a:ext cx="28589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Het aantal klanten was toen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2" name="Rechthoek 51">
                <a:extLst>
                  <a:ext uri="{FF2B5EF4-FFF2-40B4-BE49-F238E27FC236}">
                    <a16:creationId xmlns:a16="http://schemas.microsoft.com/office/drawing/2014/main" id="{4E6729BC-A456-491D-B524-A2E8954DA96B}"/>
                  </a:ext>
                </a:extLst>
              </p:cNvPr>
              <p:cNvSpPr/>
              <p:nvPr/>
            </p:nvSpPr>
            <p:spPr>
              <a:xfrm>
                <a:off x="4853626" y="2644599"/>
                <a:ext cx="304577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nl-NL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nl-NL" i="1">
                        <a:latin typeface="Cambria Math" panose="02040503050406030204" pitchFamily="18" charset="0"/>
                      </a:rPr>
                      <m:t>=6,66…</m:t>
                    </m:r>
                  </m:oMath>
                </a14:m>
                <a:r>
                  <a:rPr lang="nl-NL" dirty="0"/>
                  <a:t>  en  </a:t>
                </a:r>
                <a14:m>
                  <m:oMath xmlns:m="http://schemas.openxmlformats.org/officeDocument/2006/math">
                    <m:r>
                      <a:rPr lang="nl-NL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nl-NL" i="1">
                        <a:latin typeface="Cambria Math" panose="02040503050406030204" pitchFamily="18" charset="0"/>
                      </a:rPr>
                      <m:t>=296,29…</m:t>
                    </m:r>
                  </m:oMath>
                </a14:m>
                <a:endParaRPr lang="nl-NL" dirty="0"/>
              </a:p>
            </p:txBody>
          </p:sp>
        </mc:Choice>
        <mc:Fallback xmlns="">
          <p:sp>
            <p:nvSpPr>
              <p:cNvPr id="52" name="Rechthoek 51">
                <a:extLst>
                  <a:ext uri="{FF2B5EF4-FFF2-40B4-BE49-F238E27FC236}">
                    <a16:creationId xmlns:a16="http://schemas.microsoft.com/office/drawing/2014/main" id="{4E6729BC-A456-491D-B524-A2E8954DA96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53626" y="2644599"/>
                <a:ext cx="3045770" cy="369332"/>
              </a:xfrm>
              <a:prstGeom prst="rect">
                <a:avLst/>
              </a:prstGeom>
              <a:blipFill>
                <a:blip r:embed="rId20"/>
                <a:stretch>
                  <a:fillRect t="-10000" b="-2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4" name="Afbeelding 53">
            <a:extLst>
              <a:ext uri="{FF2B5EF4-FFF2-40B4-BE49-F238E27FC236}">
                <a16:creationId xmlns:a16="http://schemas.microsoft.com/office/drawing/2014/main" id="{0125EF2A-A60B-474F-AF1A-F6FCDA5B57B0}"/>
              </a:ext>
            </a:extLst>
          </p:cNvPr>
          <p:cNvPicPr>
            <a:picLocks noChangeAspect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12782" y="2797890"/>
            <a:ext cx="3086100" cy="2324100"/>
          </a:xfrm>
          <a:prstGeom prst="rect">
            <a:avLst/>
          </a:prstGeom>
        </p:spPr>
      </p:pic>
      <p:pic>
        <p:nvPicPr>
          <p:cNvPr id="56" name="Afbeelding 55">
            <a:extLst>
              <a:ext uri="{FF2B5EF4-FFF2-40B4-BE49-F238E27FC236}">
                <a16:creationId xmlns:a16="http://schemas.microsoft.com/office/drawing/2014/main" id="{5647A08C-26B6-4EDE-968C-D49461316110}"/>
              </a:ext>
            </a:extLst>
          </p:cNvPr>
          <p:cNvPicPr>
            <a:picLocks noChangeAspect="1"/>
          </p:cNvPicPr>
          <p:nvPr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12782" y="2808517"/>
            <a:ext cx="3086100" cy="2324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96317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500"/>
                            </p:stCondLst>
                            <p:childTnLst>
                              <p:par>
                                <p:cTn id="68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0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0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0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5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0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5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0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4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0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5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" grpId="0"/>
      <p:bldP spid="17" grpId="0"/>
      <p:bldP spid="23" grpId="0"/>
      <p:bldP spid="24" grpId="0"/>
      <p:bldP spid="26" grpId="0"/>
      <p:bldP spid="27" grpId="0"/>
      <p:bldP spid="28" grpId="0"/>
      <p:bldP spid="29" grpId="0"/>
      <p:bldP spid="42" grpId="0"/>
      <p:bldP spid="43" grpId="0"/>
      <p:bldP spid="44" grpId="0"/>
      <p:bldP spid="46" grpId="0"/>
      <p:bldP spid="49" grpId="0" animBg="1"/>
      <p:bldP spid="49" grpId="1" animBg="1"/>
      <p:bldP spid="50" grpId="0"/>
      <p:bldP spid="51" grpId="0"/>
      <p:bldP spid="5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>
            <a:extLst>
              <a:ext uri="{FF2B5EF4-FFF2-40B4-BE49-F238E27FC236}">
                <a16:creationId xmlns:a16="http://schemas.microsoft.com/office/drawing/2014/main" id="{BEC6E31C-1266-44E7-A3A7-D6D557106A3F}"/>
              </a:ext>
            </a:extLst>
          </p:cNvPr>
          <p:cNvSpPr txBox="1"/>
          <p:nvPr/>
        </p:nvSpPr>
        <p:spPr>
          <a:xfrm>
            <a:off x="532659" y="514903"/>
            <a:ext cx="2322815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nl-NL" dirty="0"/>
              <a:t>Voorkennis – Opgave 3</a:t>
            </a:r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687766B3-F904-4531-8474-3929D3911E5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4642" y="1011852"/>
            <a:ext cx="3629711" cy="1383487"/>
          </a:xfrm>
          <a:prstGeom prst="rect">
            <a:avLst/>
          </a:prstGeom>
        </p:spPr>
      </p:pic>
      <p:pic>
        <p:nvPicPr>
          <p:cNvPr id="8" name="Afbeelding 7">
            <a:extLst>
              <a:ext uri="{FF2B5EF4-FFF2-40B4-BE49-F238E27FC236}">
                <a16:creationId xmlns:a16="http://schemas.microsoft.com/office/drawing/2014/main" id="{A66FCDB6-EE6C-4E9E-A305-D91ABCA1FBA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4642" y="2624740"/>
            <a:ext cx="3925062" cy="777240"/>
          </a:xfrm>
          <a:prstGeom prst="rect">
            <a:avLst/>
          </a:prstGeom>
        </p:spPr>
      </p:pic>
      <p:sp>
        <p:nvSpPr>
          <p:cNvPr id="13" name="Tekstvak 12">
            <a:extLst>
              <a:ext uri="{FF2B5EF4-FFF2-40B4-BE49-F238E27FC236}">
                <a16:creationId xmlns:a16="http://schemas.microsoft.com/office/drawing/2014/main" id="{62D65FAF-A086-4237-9206-918874BCAE86}"/>
              </a:ext>
            </a:extLst>
          </p:cNvPr>
          <p:cNvSpPr txBox="1"/>
          <p:nvPr/>
        </p:nvSpPr>
        <p:spPr>
          <a:xfrm>
            <a:off x="780098" y="3631381"/>
            <a:ext cx="9139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Voer in: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kstvak 13">
                <a:extLst>
                  <a:ext uri="{FF2B5EF4-FFF2-40B4-BE49-F238E27FC236}">
                    <a16:creationId xmlns:a16="http://schemas.microsoft.com/office/drawing/2014/main" id="{A2272C8B-1E88-44C1-93A6-4049C5581FF9}"/>
                  </a:ext>
                </a:extLst>
              </p:cNvPr>
              <p:cNvSpPr txBox="1"/>
              <p:nvPr/>
            </p:nvSpPr>
            <p:spPr>
              <a:xfrm>
                <a:off x="1694066" y="3677547"/>
                <a:ext cx="94788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nl-NL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𝑌</m:t>
                          </m:r>
                        </m:e>
                        <m:sub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=250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14" name="Tekstvak 13">
                <a:extLst>
                  <a:ext uri="{FF2B5EF4-FFF2-40B4-BE49-F238E27FC236}">
                    <a16:creationId xmlns:a16="http://schemas.microsoft.com/office/drawing/2014/main" id="{A2272C8B-1E88-44C1-93A6-4049C5581FF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94066" y="3677547"/>
                <a:ext cx="947888" cy="276999"/>
              </a:xfrm>
              <a:prstGeom prst="rect">
                <a:avLst/>
              </a:prstGeom>
              <a:blipFill>
                <a:blip r:embed="rId4"/>
                <a:stretch>
                  <a:fillRect l="-5806" r="-6452" b="-1521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Tekstvak 14">
            <a:extLst>
              <a:ext uri="{FF2B5EF4-FFF2-40B4-BE49-F238E27FC236}">
                <a16:creationId xmlns:a16="http://schemas.microsoft.com/office/drawing/2014/main" id="{83C7E195-BBF5-4B76-A2E9-3BCEDA38F43A}"/>
              </a:ext>
            </a:extLst>
          </p:cNvPr>
          <p:cNvSpPr txBox="1"/>
          <p:nvPr/>
        </p:nvSpPr>
        <p:spPr>
          <a:xfrm>
            <a:off x="780098" y="4136093"/>
            <a:ext cx="21707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err="1"/>
              <a:t>calc</a:t>
            </a:r>
            <a:r>
              <a:rPr lang="nl-NL" dirty="0"/>
              <a:t> – </a:t>
            </a:r>
            <a:r>
              <a:rPr lang="nl-NL" dirty="0" err="1"/>
              <a:t>intersect</a:t>
            </a:r>
            <a:r>
              <a:rPr lang="nl-NL" dirty="0"/>
              <a:t>  geeft</a:t>
            </a:r>
          </a:p>
        </p:txBody>
      </p:sp>
      <p:pic>
        <p:nvPicPr>
          <p:cNvPr id="18" name="Afbeelding 17">
            <a:extLst>
              <a:ext uri="{FF2B5EF4-FFF2-40B4-BE49-F238E27FC236}">
                <a16:creationId xmlns:a16="http://schemas.microsoft.com/office/drawing/2014/main" id="{A768E480-4C96-414D-B160-74FE902CE3F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66214" y="1077880"/>
            <a:ext cx="3086100" cy="2324100"/>
          </a:xfrm>
          <a:prstGeom prst="rect">
            <a:avLst/>
          </a:prstGeom>
        </p:spPr>
      </p:pic>
      <p:pic>
        <p:nvPicPr>
          <p:cNvPr id="20" name="Afbeelding 19">
            <a:extLst>
              <a:ext uri="{FF2B5EF4-FFF2-40B4-BE49-F238E27FC236}">
                <a16:creationId xmlns:a16="http://schemas.microsoft.com/office/drawing/2014/main" id="{877BF275-9786-4C51-9718-10CCB87FE6EC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66214" y="3631381"/>
            <a:ext cx="3086100" cy="232410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kstvak 21">
                <a:extLst>
                  <a:ext uri="{FF2B5EF4-FFF2-40B4-BE49-F238E27FC236}">
                    <a16:creationId xmlns:a16="http://schemas.microsoft.com/office/drawing/2014/main" id="{21573CD2-23B1-41F6-985D-F01C321A3802}"/>
                  </a:ext>
                </a:extLst>
              </p:cNvPr>
              <p:cNvSpPr txBox="1"/>
              <p:nvPr/>
            </p:nvSpPr>
            <p:spPr>
              <a:xfrm>
                <a:off x="947323" y="4793431"/>
                <a:ext cx="57951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=5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22" name="Tekstvak 21">
                <a:extLst>
                  <a:ext uri="{FF2B5EF4-FFF2-40B4-BE49-F238E27FC236}">
                    <a16:creationId xmlns:a16="http://schemas.microsoft.com/office/drawing/2014/main" id="{21573CD2-23B1-41F6-985D-F01C321A380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7323" y="4793431"/>
                <a:ext cx="579518" cy="276999"/>
              </a:xfrm>
              <a:prstGeom prst="rect">
                <a:avLst/>
              </a:prstGeom>
              <a:blipFill>
                <a:blip r:embed="rId7"/>
                <a:stretch>
                  <a:fillRect l="-7368" r="-9474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6" name="Rechte verbindingslijn met pijl 35">
            <a:extLst>
              <a:ext uri="{FF2B5EF4-FFF2-40B4-BE49-F238E27FC236}">
                <a16:creationId xmlns:a16="http://schemas.microsoft.com/office/drawing/2014/main" id="{7F8B32C5-ACC2-453F-B828-D589F73D3FF2}"/>
              </a:ext>
            </a:extLst>
          </p:cNvPr>
          <p:cNvCxnSpPr/>
          <p:nvPr/>
        </p:nvCxnSpPr>
        <p:spPr>
          <a:xfrm>
            <a:off x="2150921" y="4931930"/>
            <a:ext cx="540327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kstvak 52">
                <a:extLst>
                  <a:ext uri="{FF2B5EF4-FFF2-40B4-BE49-F238E27FC236}">
                    <a16:creationId xmlns:a16="http://schemas.microsoft.com/office/drawing/2014/main" id="{98B596AC-E319-45C2-8991-1EB9AF737504}"/>
                  </a:ext>
                </a:extLst>
              </p:cNvPr>
              <p:cNvSpPr txBox="1"/>
              <p:nvPr/>
            </p:nvSpPr>
            <p:spPr>
              <a:xfrm>
                <a:off x="3003598" y="4793430"/>
                <a:ext cx="109671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14:00 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𝑢𝑢𝑟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53" name="Tekstvak 52">
                <a:extLst>
                  <a:ext uri="{FF2B5EF4-FFF2-40B4-BE49-F238E27FC236}">
                    <a16:creationId xmlns:a16="http://schemas.microsoft.com/office/drawing/2014/main" id="{98B596AC-E319-45C2-8991-1EB9AF73750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03598" y="4793430"/>
                <a:ext cx="1096710" cy="276999"/>
              </a:xfrm>
              <a:prstGeom prst="rect">
                <a:avLst/>
              </a:prstGeom>
              <a:blipFill>
                <a:blip r:embed="rId8"/>
                <a:stretch>
                  <a:fillRect l="-5000" r="-2778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kstvak 53">
                <a:extLst>
                  <a:ext uri="{FF2B5EF4-FFF2-40B4-BE49-F238E27FC236}">
                    <a16:creationId xmlns:a16="http://schemas.microsoft.com/office/drawing/2014/main" id="{EEF3FFAA-3B3E-4DBC-93CB-1C939AC1F157}"/>
                  </a:ext>
                </a:extLst>
              </p:cNvPr>
              <p:cNvSpPr txBox="1"/>
              <p:nvPr/>
            </p:nvSpPr>
            <p:spPr>
              <a:xfrm>
                <a:off x="947323" y="5239539"/>
                <a:ext cx="100431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nl-NL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nl-NL" b="0" i="1" smtClean="0">
                        <a:latin typeface="Cambria Math" panose="02040503050406030204" pitchFamily="18" charset="0"/>
                      </a:rPr>
                      <m:t>=8,09</m:t>
                    </m:r>
                  </m:oMath>
                </a14:m>
                <a:r>
                  <a:rPr lang="nl-NL" dirty="0"/>
                  <a:t>…</a:t>
                </a:r>
              </a:p>
            </p:txBody>
          </p:sp>
        </mc:Choice>
        <mc:Fallback xmlns="">
          <p:sp>
            <p:nvSpPr>
              <p:cNvPr id="54" name="Tekstvak 53">
                <a:extLst>
                  <a:ext uri="{FF2B5EF4-FFF2-40B4-BE49-F238E27FC236}">
                    <a16:creationId xmlns:a16="http://schemas.microsoft.com/office/drawing/2014/main" id="{EEF3FFAA-3B3E-4DBC-93CB-1C939AC1F15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7323" y="5239539"/>
                <a:ext cx="1004314" cy="276999"/>
              </a:xfrm>
              <a:prstGeom prst="rect">
                <a:avLst/>
              </a:prstGeom>
              <a:blipFill>
                <a:blip r:embed="rId9"/>
                <a:stretch>
                  <a:fillRect l="-7273" t="-28889" r="-12121" b="-51111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5" name="Rechte verbindingslijn met pijl 54">
            <a:extLst>
              <a:ext uri="{FF2B5EF4-FFF2-40B4-BE49-F238E27FC236}">
                <a16:creationId xmlns:a16="http://schemas.microsoft.com/office/drawing/2014/main" id="{DFA718FC-C406-420F-86AD-A424333DBBA7}"/>
              </a:ext>
            </a:extLst>
          </p:cNvPr>
          <p:cNvCxnSpPr/>
          <p:nvPr/>
        </p:nvCxnSpPr>
        <p:spPr>
          <a:xfrm>
            <a:off x="2150921" y="5378038"/>
            <a:ext cx="540327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kstvak 55">
                <a:extLst>
                  <a:ext uri="{FF2B5EF4-FFF2-40B4-BE49-F238E27FC236}">
                    <a16:creationId xmlns:a16="http://schemas.microsoft.com/office/drawing/2014/main" id="{7379C93C-2AB6-4857-95D3-EC1919F1C7A6}"/>
                  </a:ext>
                </a:extLst>
              </p:cNvPr>
              <p:cNvSpPr txBox="1"/>
              <p:nvPr/>
            </p:nvSpPr>
            <p:spPr>
              <a:xfrm>
                <a:off x="3003598" y="5239538"/>
                <a:ext cx="109671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17:05 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𝑢𝑢𝑟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56" name="Tekstvak 55">
                <a:extLst>
                  <a:ext uri="{FF2B5EF4-FFF2-40B4-BE49-F238E27FC236}">
                    <a16:creationId xmlns:a16="http://schemas.microsoft.com/office/drawing/2014/main" id="{7379C93C-2AB6-4857-95D3-EC1919F1C7A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03598" y="5239538"/>
                <a:ext cx="1096710" cy="276999"/>
              </a:xfrm>
              <a:prstGeom prst="rect">
                <a:avLst/>
              </a:prstGeom>
              <a:blipFill>
                <a:blip r:embed="rId10"/>
                <a:stretch>
                  <a:fillRect l="-5000" r="-2778" b="-8889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7" name="Tekstvak 56">
                <a:extLst>
                  <a:ext uri="{FF2B5EF4-FFF2-40B4-BE49-F238E27FC236}">
                    <a16:creationId xmlns:a16="http://schemas.microsoft.com/office/drawing/2014/main" id="{9EB3543B-E35B-417C-A6FB-1C38EEFE1577}"/>
                  </a:ext>
                </a:extLst>
              </p:cNvPr>
              <p:cNvSpPr txBox="1"/>
              <p:nvPr/>
            </p:nvSpPr>
            <p:spPr>
              <a:xfrm>
                <a:off x="780098" y="5881319"/>
                <a:ext cx="496950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b="1" dirty="0"/>
                  <a:t>Dat kan </a:t>
                </a:r>
                <a14:m>
                  <m:oMath xmlns:m="http://schemas.openxmlformats.org/officeDocument/2006/math">
                    <m:r>
                      <a:rPr lang="nl-NL" b="1" i="1" smtClean="0">
                        <a:latin typeface="Cambria Math" panose="02040503050406030204" pitchFamily="18" charset="0"/>
                      </a:rPr>
                      <m:t>𝟏𝟒</m:t>
                    </m:r>
                    <m:r>
                      <a:rPr lang="nl-NL" b="1" i="1" smtClean="0">
                        <a:latin typeface="Cambria Math" panose="02040503050406030204" pitchFamily="18" charset="0"/>
                      </a:rPr>
                      <m:t>:</m:t>
                    </m:r>
                    <m:r>
                      <a:rPr lang="nl-NL" b="1" i="1" smtClean="0">
                        <a:latin typeface="Cambria Math" panose="02040503050406030204" pitchFamily="18" charset="0"/>
                      </a:rPr>
                      <m:t>𝟎𝟎</m:t>
                    </m:r>
                    <m:r>
                      <a:rPr lang="nl-NL" b="1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nl-NL" b="1" i="1" smtClean="0">
                        <a:latin typeface="Cambria Math" panose="02040503050406030204" pitchFamily="18" charset="0"/>
                      </a:rPr>
                      <m:t>𝒖𝒖𝒓</m:t>
                    </m:r>
                  </m:oMath>
                </a14:m>
                <a:r>
                  <a:rPr lang="nl-NL" b="1" dirty="0"/>
                  <a:t>  of  </a:t>
                </a:r>
                <a14:m>
                  <m:oMath xmlns:m="http://schemas.openxmlformats.org/officeDocument/2006/math">
                    <m:r>
                      <a:rPr lang="nl-NL" b="1" i="1" smtClean="0">
                        <a:latin typeface="Cambria Math" panose="02040503050406030204" pitchFamily="18" charset="0"/>
                      </a:rPr>
                      <m:t>𝟏𝟕</m:t>
                    </m:r>
                    <m:r>
                      <a:rPr lang="nl-NL" b="1" i="1" smtClean="0">
                        <a:latin typeface="Cambria Math" panose="02040503050406030204" pitchFamily="18" charset="0"/>
                      </a:rPr>
                      <m:t>:</m:t>
                    </m:r>
                    <m:r>
                      <a:rPr lang="nl-NL" b="1" i="1" smtClean="0">
                        <a:latin typeface="Cambria Math" panose="02040503050406030204" pitchFamily="18" charset="0"/>
                      </a:rPr>
                      <m:t>𝟎𝟓</m:t>
                    </m:r>
                    <m:r>
                      <a:rPr lang="nl-NL" b="1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nl-NL" b="1" i="1" smtClean="0">
                        <a:latin typeface="Cambria Math" panose="02040503050406030204" pitchFamily="18" charset="0"/>
                      </a:rPr>
                      <m:t>𝒖𝒖𝒓</m:t>
                    </m:r>
                  </m:oMath>
                </a14:m>
                <a:r>
                  <a:rPr lang="nl-NL" b="1" dirty="0"/>
                  <a:t>  geweest zijn.</a:t>
                </a:r>
              </a:p>
            </p:txBody>
          </p:sp>
        </mc:Choice>
        <mc:Fallback xmlns="">
          <p:sp>
            <p:nvSpPr>
              <p:cNvPr id="57" name="Tekstvak 56">
                <a:extLst>
                  <a:ext uri="{FF2B5EF4-FFF2-40B4-BE49-F238E27FC236}">
                    <a16:creationId xmlns:a16="http://schemas.microsoft.com/office/drawing/2014/main" id="{9EB3543B-E35B-417C-A6FB-1C38EEFE157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0098" y="5881319"/>
                <a:ext cx="4969502" cy="369332"/>
              </a:xfrm>
              <a:prstGeom prst="rect">
                <a:avLst/>
              </a:prstGeom>
              <a:blipFill>
                <a:blip r:embed="rId11"/>
                <a:stretch>
                  <a:fillRect l="-1104" t="-10000" r="-245" b="-2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8" name="Rechthoek 57">
                <a:extLst>
                  <a:ext uri="{FF2B5EF4-FFF2-40B4-BE49-F238E27FC236}">
                    <a16:creationId xmlns:a16="http://schemas.microsoft.com/office/drawing/2014/main" id="{82132E6F-ED2B-45BF-A7D4-A904EEDF9E33}"/>
                  </a:ext>
                </a:extLst>
              </p:cNvPr>
              <p:cNvSpPr/>
              <p:nvPr/>
            </p:nvSpPr>
            <p:spPr>
              <a:xfrm>
                <a:off x="2908742" y="4134070"/>
                <a:ext cx="226972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nl-NL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nl-NL" i="1">
                        <a:latin typeface="Cambria Math" panose="02040503050406030204" pitchFamily="18" charset="0"/>
                      </a:rPr>
                      <m:t>=5</m:t>
                    </m:r>
                  </m:oMath>
                </a14:m>
                <a:r>
                  <a:rPr lang="nl-NL" dirty="0"/>
                  <a:t>  en  </a:t>
                </a:r>
                <a14:m>
                  <m:oMath xmlns:m="http://schemas.openxmlformats.org/officeDocument/2006/math">
                    <m:r>
                      <a:rPr lang="nl-NL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nl-NL" i="1">
                        <a:latin typeface="Cambria Math" panose="02040503050406030204" pitchFamily="18" charset="0"/>
                      </a:rPr>
                      <m:t>=8,09…</m:t>
                    </m:r>
                  </m:oMath>
                </a14:m>
                <a:endParaRPr lang="nl-NL" dirty="0"/>
              </a:p>
            </p:txBody>
          </p:sp>
        </mc:Choice>
        <mc:Fallback xmlns="">
          <p:sp>
            <p:nvSpPr>
              <p:cNvPr id="58" name="Rechthoek 57">
                <a:extLst>
                  <a:ext uri="{FF2B5EF4-FFF2-40B4-BE49-F238E27FC236}">
                    <a16:creationId xmlns:a16="http://schemas.microsoft.com/office/drawing/2014/main" id="{82132E6F-ED2B-45BF-A7D4-A904EEDF9E3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08742" y="4134070"/>
                <a:ext cx="2269724" cy="369332"/>
              </a:xfrm>
              <a:prstGeom prst="rect">
                <a:avLst/>
              </a:prstGeom>
              <a:blipFill>
                <a:blip r:embed="rId12"/>
                <a:stretch>
                  <a:fillRect t="-8197" b="-24590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709316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00"/>
                            </p:stCondLst>
                            <p:childTnLst>
                              <p:par>
                                <p:cTn id="3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500"/>
                            </p:stCondLst>
                            <p:childTnLst>
                              <p:par>
                                <p:cTn id="5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15" grpId="0"/>
      <p:bldP spid="22" grpId="0"/>
      <p:bldP spid="53" grpId="0"/>
      <p:bldP spid="54" grpId="0"/>
      <p:bldP spid="56" grpId="0"/>
      <p:bldP spid="57" grpId="0"/>
      <p:bldP spid="5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>
            <a:extLst>
              <a:ext uri="{FF2B5EF4-FFF2-40B4-BE49-F238E27FC236}">
                <a16:creationId xmlns:a16="http://schemas.microsoft.com/office/drawing/2014/main" id="{BEC6E31C-1266-44E7-A3A7-D6D557106A3F}"/>
              </a:ext>
            </a:extLst>
          </p:cNvPr>
          <p:cNvSpPr txBox="1"/>
          <p:nvPr/>
        </p:nvSpPr>
        <p:spPr>
          <a:xfrm>
            <a:off x="532659" y="514903"/>
            <a:ext cx="2322815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nl-NL" dirty="0"/>
              <a:t>Voorkennis – Opgave 3</a:t>
            </a:r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687766B3-F904-4531-8474-3929D3911E5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4642" y="1011852"/>
            <a:ext cx="3629711" cy="1383487"/>
          </a:xfrm>
          <a:prstGeom prst="rect">
            <a:avLst/>
          </a:prstGeom>
        </p:spPr>
      </p:pic>
      <p:pic>
        <p:nvPicPr>
          <p:cNvPr id="11" name="Afbeelding 10">
            <a:extLst>
              <a:ext uri="{FF2B5EF4-FFF2-40B4-BE49-F238E27FC236}">
                <a16:creationId xmlns:a16="http://schemas.microsoft.com/office/drawing/2014/main" id="{F952418D-CBB1-46D9-86E8-10BF44FAE14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45" y="2736361"/>
            <a:ext cx="3489808" cy="310896"/>
          </a:xfrm>
          <a:prstGeom prst="rect">
            <a:avLst/>
          </a:prstGeom>
        </p:spPr>
      </p:pic>
      <p:grpSp>
        <p:nvGrpSpPr>
          <p:cNvPr id="40" name="Groep 39">
            <a:extLst>
              <a:ext uri="{FF2B5EF4-FFF2-40B4-BE49-F238E27FC236}">
                <a16:creationId xmlns:a16="http://schemas.microsoft.com/office/drawing/2014/main" id="{6D796BB6-F4F0-49E2-A321-7C22E6EBA820}"/>
              </a:ext>
            </a:extLst>
          </p:cNvPr>
          <p:cNvGrpSpPr/>
          <p:nvPr/>
        </p:nvGrpSpPr>
        <p:grpSpPr>
          <a:xfrm>
            <a:off x="8235671" y="720444"/>
            <a:ext cx="2938995" cy="1991577"/>
            <a:chOff x="4754720" y="4250812"/>
            <a:chExt cx="2938995" cy="1991577"/>
          </a:xfrm>
        </p:grpSpPr>
        <p:pic>
          <p:nvPicPr>
            <p:cNvPr id="41" name="Afbeelding 40">
              <a:extLst>
                <a:ext uri="{FF2B5EF4-FFF2-40B4-BE49-F238E27FC236}">
                  <a16:creationId xmlns:a16="http://schemas.microsoft.com/office/drawing/2014/main" id="{873BBC24-0F7E-4F19-A763-8736A9E1B4DB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981577" y="4494165"/>
              <a:ext cx="2562225" cy="1609725"/>
            </a:xfrm>
            <a:prstGeom prst="rect">
              <a:avLst/>
            </a:prstGeom>
          </p:spPr>
        </p:pic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7" name="Tekstvak 46">
                  <a:extLst>
                    <a:ext uri="{FF2B5EF4-FFF2-40B4-BE49-F238E27FC236}">
                      <a16:creationId xmlns:a16="http://schemas.microsoft.com/office/drawing/2014/main" id="{FEE5AD93-ABD4-4207-A17A-08B0E82BFD61}"/>
                    </a:ext>
                  </a:extLst>
                </p:cNvPr>
                <p:cNvSpPr txBox="1"/>
                <p:nvPr/>
              </p:nvSpPr>
              <p:spPr>
                <a:xfrm>
                  <a:off x="7543802" y="5965390"/>
                  <a:ext cx="149913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nl-NL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oMath>
                    </m:oMathPara>
                  </a14:m>
                  <a:endParaRPr lang="nl-NL" dirty="0"/>
                </a:p>
              </p:txBody>
            </p:sp>
          </mc:Choice>
          <mc:Fallback xmlns="">
            <p:sp>
              <p:nvSpPr>
                <p:cNvPr id="47" name="Tekstvak 46">
                  <a:extLst>
                    <a:ext uri="{FF2B5EF4-FFF2-40B4-BE49-F238E27FC236}">
                      <a16:creationId xmlns:a16="http://schemas.microsoft.com/office/drawing/2014/main" id="{FEE5AD93-ABD4-4207-A17A-08B0E82BFD61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543802" y="5965390"/>
                  <a:ext cx="149913" cy="276999"/>
                </a:xfrm>
                <a:prstGeom prst="rect">
                  <a:avLst/>
                </a:prstGeom>
                <a:blipFill>
                  <a:blip r:embed="rId5"/>
                  <a:stretch>
                    <a:fillRect l="-37500" r="-29167" b="-4348"/>
                  </a:stretch>
                </a:blipFill>
              </p:spPr>
              <p:txBody>
                <a:bodyPr/>
                <a:lstStyle/>
                <a:p>
                  <a:r>
                    <a:rPr lang="nl-NL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2" name="Tekstvak 51">
                  <a:extLst>
                    <a:ext uri="{FF2B5EF4-FFF2-40B4-BE49-F238E27FC236}">
                      <a16:creationId xmlns:a16="http://schemas.microsoft.com/office/drawing/2014/main" id="{1445EDCC-A357-452E-B2C0-5E0E06258139}"/>
                    </a:ext>
                  </a:extLst>
                </p:cNvPr>
                <p:cNvSpPr txBox="1"/>
                <p:nvPr/>
              </p:nvSpPr>
              <p:spPr>
                <a:xfrm>
                  <a:off x="4754720" y="4250812"/>
                  <a:ext cx="226857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nl-NL" b="0" i="1" smtClean="0">
                            <a:latin typeface="Cambria Math" panose="02040503050406030204" pitchFamily="18" charset="0"/>
                          </a:rPr>
                          <m:t>𝑁</m:t>
                        </m:r>
                      </m:oMath>
                    </m:oMathPara>
                  </a14:m>
                  <a:endParaRPr lang="nl-NL" dirty="0"/>
                </a:p>
              </p:txBody>
            </p:sp>
          </mc:Choice>
          <mc:Fallback xmlns="">
            <p:sp>
              <p:nvSpPr>
                <p:cNvPr id="52" name="Tekstvak 51">
                  <a:extLst>
                    <a:ext uri="{FF2B5EF4-FFF2-40B4-BE49-F238E27FC236}">
                      <a16:creationId xmlns:a16="http://schemas.microsoft.com/office/drawing/2014/main" id="{1445EDCC-A357-452E-B2C0-5E0E06258139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754720" y="4250812"/>
                  <a:ext cx="226857" cy="276999"/>
                </a:xfrm>
                <a:prstGeom prst="rect">
                  <a:avLst/>
                </a:prstGeom>
                <a:blipFill>
                  <a:blip r:embed="rId6"/>
                  <a:stretch>
                    <a:fillRect l="-27027" r="-21622" b="-6522"/>
                  </a:stretch>
                </a:blipFill>
              </p:spPr>
              <p:txBody>
                <a:bodyPr/>
                <a:lstStyle/>
                <a:p>
                  <a:r>
                    <a:rPr lang="nl-NL">
                      <a:noFill/>
                    </a:rPr>
                    <a:t> </a:t>
                  </a:r>
                </a:p>
              </p:txBody>
            </p:sp>
          </mc:Fallback>
        </mc:AlternateContent>
      </p:grpSp>
      <p:cxnSp>
        <p:nvCxnSpPr>
          <p:cNvPr id="3" name="Rechte verbindingslijn met pijl 2">
            <a:extLst>
              <a:ext uri="{FF2B5EF4-FFF2-40B4-BE49-F238E27FC236}">
                <a16:creationId xmlns:a16="http://schemas.microsoft.com/office/drawing/2014/main" id="{35086A7D-1048-48CF-BF39-CCB77F918D06}"/>
              </a:ext>
            </a:extLst>
          </p:cNvPr>
          <p:cNvCxnSpPr/>
          <p:nvPr/>
        </p:nvCxnSpPr>
        <p:spPr>
          <a:xfrm flipV="1">
            <a:off x="10576460" y="2590470"/>
            <a:ext cx="0" cy="37390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kstvak 4">
                <a:extLst>
                  <a:ext uri="{FF2B5EF4-FFF2-40B4-BE49-F238E27FC236}">
                    <a16:creationId xmlns:a16="http://schemas.microsoft.com/office/drawing/2014/main" id="{AFE00CB0-0697-46E1-A2C0-5B2784315548}"/>
                  </a:ext>
                </a:extLst>
              </p:cNvPr>
              <p:cNvSpPr txBox="1"/>
              <p:nvPr/>
            </p:nvSpPr>
            <p:spPr>
              <a:xfrm>
                <a:off x="10501119" y="3013949"/>
                <a:ext cx="15068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?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5" name="Tekstvak 4">
                <a:extLst>
                  <a:ext uri="{FF2B5EF4-FFF2-40B4-BE49-F238E27FC236}">
                    <a16:creationId xmlns:a16="http://schemas.microsoft.com/office/drawing/2014/main" id="{AFE00CB0-0697-46E1-A2C0-5B278431554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501119" y="3013949"/>
                <a:ext cx="150682" cy="276999"/>
              </a:xfrm>
              <a:prstGeom prst="rect">
                <a:avLst/>
              </a:prstGeom>
              <a:blipFill>
                <a:blip r:embed="rId7"/>
                <a:stretch>
                  <a:fillRect l="-41667" r="-37500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kstvak 6">
            <a:extLst>
              <a:ext uri="{FF2B5EF4-FFF2-40B4-BE49-F238E27FC236}">
                <a16:creationId xmlns:a16="http://schemas.microsoft.com/office/drawing/2014/main" id="{3A6CDF91-596D-4C94-94B1-674D1F5E3E20}"/>
              </a:ext>
            </a:extLst>
          </p:cNvPr>
          <p:cNvSpPr txBox="1"/>
          <p:nvPr/>
        </p:nvSpPr>
        <p:spPr>
          <a:xfrm>
            <a:off x="955964" y="3244334"/>
            <a:ext cx="16991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err="1"/>
              <a:t>calc</a:t>
            </a:r>
            <a:r>
              <a:rPr lang="nl-NL" dirty="0"/>
              <a:t> – zero geeft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kstvak 8">
                <a:extLst>
                  <a:ext uri="{FF2B5EF4-FFF2-40B4-BE49-F238E27FC236}">
                    <a16:creationId xmlns:a16="http://schemas.microsoft.com/office/drawing/2014/main" id="{B5A2F637-AC19-46B5-983C-06950C5B5831}"/>
                  </a:ext>
                </a:extLst>
              </p:cNvPr>
              <p:cNvSpPr txBox="1"/>
              <p:nvPr/>
            </p:nvSpPr>
            <p:spPr>
              <a:xfrm>
                <a:off x="986308" y="3906981"/>
                <a:ext cx="70775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=10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9" name="Tekstvak 8">
                <a:extLst>
                  <a:ext uri="{FF2B5EF4-FFF2-40B4-BE49-F238E27FC236}">
                    <a16:creationId xmlns:a16="http://schemas.microsoft.com/office/drawing/2014/main" id="{B5A2F637-AC19-46B5-983C-06950C5B583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6308" y="3906981"/>
                <a:ext cx="707758" cy="276999"/>
              </a:xfrm>
              <a:prstGeom prst="rect">
                <a:avLst/>
              </a:prstGeom>
              <a:blipFill>
                <a:blip r:embed="rId8"/>
                <a:stretch>
                  <a:fillRect l="-6897" r="-6897" b="-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2" name="Rechte verbindingslijn met pijl 11">
            <a:extLst>
              <a:ext uri="{FF2B5EF4-FFF2-40B4-BE49-F238E27FC236}">
                <a16:creationId xmlns:a16="http://schemas.microsoft.com/office/drawing/2014/main" id="{924485B4-ECB7-4506-B31E-4CEA88CB1723}"/>
              </a:ext>
            </a:extLst>
          </p:cNvPr>
          <p:cNvCxnSpPr/>
          <p:nvPr/>
        </p:nvCxnSpPr>
        <p:spPr>
          <a:xfrm>
            <a:off x="1808018" y="4045480"/>
            <a:ext cx="467591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kstvak 15">
                <a:extLst>
                  <a:ext uri="{FF2B5EF4-FFF2-40B4-BE49-F238E27FC236}">
                    <a16:creationId xmlns:a16="http://schemas.microsoft.com/office/drawing/2014/main" id="{FD5A3361-4329-43B7-83A4-C94DBDE112A6}"/>
                  </a:ext>
                </a:extLst>
              </p:cNvPr>
              <p:cNvSpPr txBox="1"/>
              <p:nvPr/>
            </p:nvSpPr>
            <p:spPr>
              <a:xfrm>
                <a:off x="2470328" y="3906980"/>
                <a:ext cx="109671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19:00 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𝑢𝑢𝑟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16" name="Tekstvak 15">
                <a:extLst>
                  <a:ext uri="{FF2B5EF4-FFF2-40B4-BE49-F238E27FC236}">
                    <a16:creationId xmlns:a16="http://schemas.microsoft.com/office/drawing/2014/main" id="{FD5A3361-4329-43B7-83A4-C94DBDE112A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70328" y="3906980"/>
                <a:ext cx="1096710" cy="276999"/>
              </a:xfrm>
              <a:prstGeom prst="rect">
                <a:avLst/>
              </a:prstGeom>
              <a:blipFill>
                <a:blip r:embed="rId9"/>
                <a:stretch>
                  <a:fillRect l="-4444" r="-2778" b="-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kstvak 16">
                <a:extLst>
                  <a:ext uri="{FF2B5EF4-FFF2-40B4-BE49-F238E27FC236}">
                    <a16:creationId xmlns:a16="http://schemas.microsoft.com/office/drawing/2014/main" id="{44A9FCDF-753A-4C35-BEC7-CA02733111E5}"/>
                  </a:ext>
                </a:extLst>
              </p:cNvPr>
              <p:cNvSpPr txBox="1"/>
              <p:nvPr/>
            </p:nvSpPr>
            <p:spPr>
              <a:xfrm>
                <a:off x="986308" y="4613564"/>
                <a:ext cx="409362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b="1" dirty="0"/>
                  <a:t>Het warenhuis ging dicht om </a:t>
                </a:r>
                <a14:m>
                  <m:oMath xmlns:m="http://schemas.openxmlformats.org/officeDocument/2006/math">
                    <m:r>
                      <a:rPr lang="nl-NL" b="1" i="1" smtClean="0">
                        <a:latin typeface="Cambria Math" panose="02040503050406030204" pitchFamily="18" charset="0"/>
                      </a:rPr>
                      <m:t>𝟏𝟗</m:t>
                    </m:r>
                    <m:r>
                      <a:rPr lang="nl-NL" b="1" i="1" smtClean="0">
                        <a:latin typeface="Cambria Math" panose="02040503050406030204" pitchFamily="18" charset="0"/>
                      </a:rPr>
                      <m:t>:</m:t>
                    </m:r>
                    <m:r>
                      <a:rPr lang="nl-NL" b="1" i="1" smtClean="0">
                        <a:latin typeface="Cambria Math" panose="02040503050406030204" pitchFamily="18" charset="0"/>
                      </a:rPr>
                      <m:t>𝟎𝟎</m:t>
                    </m:r>
                    <m:r>
                      <a:rPr lang="nl-NL" b="1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nl-NL" b="1" i="1" smtClean="0">
                        <a:latin typeface="Cambria Math" panose="02040503050406030204" pitchFamily="18" charset="0"/>
                      </a:rPr>
                      <m:t>𝒖𝒖𝒓</m:t>
                    </m:r>
                  </m:oMath>
                </a14:m>
                <a:endParaRPr lang="nl-NL" b="1" dirty="0"/>
              </a:p>
            </p:txBody>
          </p:sp>
        </mc:Choice>
        <mc:Fallback xmlns="">
          <p:sp>
            <p:nvSpPr>
              <p:cNvPr id="17" name="Tekstvak 16">
                <a:extLst>
                  <a:ext uri="{FF2B5EF4-FFF2-40B4-BE49-F238E27FC236}">
                    <a16:creationId xmlns:a16="http://schemas.microsoft.com/office/drawing/2014/main" id="{44A9FCDF-753A-4C35-BEC7-CA02733111E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6308" y="4613564"/>
                <a:ext cx="4093621" cy="369332"/>
              </a:xfrm>
              <a:prstGeom prst="rect">
                <a:avLst/>
              </a:prstGeom>
              <a:blipFill>
                <a:blip r:embed="rId10"/>
                <a:stretch>
                  <a:fillRect l="-1341" t="-10000" b="-2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9" name="Afbeelding 18">
            <a:extLst>
              <a:ext uri="{FF2B5EF4-FFF2-40B4-BE49-F238E27FC236}">
                <a16:creationId xmlns:a16="http://schemas.microsoft.com/office/drawing/2014/main" id="{F718DA2A-8D63-40AE-AB90-A2AD7C76C35D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566" y="3404802"/>
            <a:ext cx="3086100" cy="232410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0" name="Rechthoek 19">
                <a:extLst>
                  <a:ext uri="{FF2B5EF4-FFF2-40B4-BE49-F238E27FC236}">
                    <a16:creationId xmlns:a16="http://schemas.microsoft.com/office/drawing/2014/main" id="{65AE3524-2CA8-4340-962C-F9787C383A99}"/>
                  </a:ext>
                </a:extLst>
              </p:cNvPr>
              <p:cNvSpPr/>
              <p:nvPr/>
            </p:nvSpPr>
            <p:spPr>
              <a:xfrm>
                <a:off x="2623910" y="3232756"/>
                <a:ext cx="92583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nl-NL" i="1">
                          <a:latin typeface="Cambria Math" panose="02040503050406030204" pitchFamily="18" charset="0"/>
                        </a:rPr>
                        <m:t>=10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20" name="Rechthoek 19">
                <a:extLst>
                  <a:ext uri="{FF2B5EF4-FFF2-40B4-BE49-F238E27FC236}">
                    <a16:creationId xmlns:a16="http://schemas.microsoft.com/office/drawing/2014/main" id="{65AE3524-2CA8-4340-962C-F9787C383A9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23910" y="3232756"/>
                <a:ext cx="925830" cy="369332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014389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500"/>
                            </p:stCondLst>
                            <p:childTnLst>
                              <p:par>
                                <p:cTn id="3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000"/>
                            </p:stCondLst>
                            <p:childTnLst>
                              <p:par>
                                <p:cTn id="4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9" grpId="0"/>
      <p:bldP spid="16" grpId="0"/>
      <p:bldP spid="17" grpId="0"/>
      <p:bldP spid="20" grpId="0"/>
    </p:bldLst>
  </p:timing>
</p:sld>
</file>

<file path=ppt/theme/theme1.xml><?xml version="1.0" encoding="utf-8"?>
<a:theme xmlns:a="http://schemas.openxmlformats.org/drawingml/2006/main" name="Thema1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a1" id="{E3F42C2C-B049-49A4-B609-A05CAC38CE17}" vid="{4F95A3EB-CA5C-4C69-890D-8A5C06625B9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Thema1</Template>
  <TotalTime>349</TotalTime>
  <Words>322</Words>
  <Application>Microsoft Office PowerPoint</Application>
  <PresentationFormat>Breedbeeld</PresentationFormat>
  <Paragraphs>84</Paragraphs>
  <Slides>6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Cambria Math</vt:lpstr>
      <vt:lpstr>Thema1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Herbert Keijers</dc:creator>
  <cp:lastModifiedBy>Herbert Keijers</cp:lastModifiedBy>
  <cp:revision>19</cp:revision>
  <dcterms:created xsi:type="dcterms:W3CDTF">2019-08-21T15:08:24Z</dcterms:created>
  <dcterms:modified xsi:type="dcterms:W3CDTF">2019-08-24T10:10:59Z</dcterms:modified>
</cp:coreProperties>
</file>