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7EBA-C989-489C-9452-AD24554605DB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1200-BCFB-4FB8-B832-5653CE74AE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430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7EBA-C989-489C-9452-AD24554605DB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1200-BCFB-4FB8-B832-5653CE74AE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611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7EBA-C989-489C-9452-AD24554605DB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1200-BCFB-4FB8-B832-5653CE74AE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2797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7EBA-C989-489C-9452-AD24554605DB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1200-BCFB-4FB8-B832-5653CE74AE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686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7EBA-C989-489C-9452-AD24554605DB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1200-BCFB-4FB8-B832-5653CE74AE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703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7EBA-C989-489C-9452-AD24554605DB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1200-BCFB-4FB8-B832-5653CE74AE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119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7EBA-C989-489C-9452-AD24554605DB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1200-BCFB-4FB8-B832-5653CE74AE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2656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7EBA-C989-489C-9452-AD24554605DB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1200-BCFB-4FB8-B832-5653CE74AE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566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7EBA-C989-489C-9452-AD24554605DB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1200-BCFB-4FB8-B832-5653CE74AE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9632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7EBA-C989-489C-9452-AD24554605DB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1200-BCFB-4FB8-B832-5653CE74AE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0370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7EBA-C989-489C-9452-AD24554605DB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1200-BCFB-4FB8-B832-5653CE74AE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573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87EBA-C989-489C-9452-AD24554605DB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B1200-BCFB-4FB8-B832-5653CE74AE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10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4.jp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20.png"/><Relationship Id="rId10" Type="http://schemas.openxmlformats.org/officeDocument/2006/relationships/image" Target="../media/image24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28895DA1-F41C-477D-9877-BBE99F1DE7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771" y="173850"/>
            <a:ext cx="8728177" cy="6510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13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BE15AC3-8FD0-43C2-9011-C90EA50DA71B}"/>
              </a:ext>
            </a:extLst>
          </p:cNvPr>
          <p:cNvSpPr txBox="1"/>
          <p:nvPr/>
        </p:nvSpPr>
        <p:spPr>
          <a:xfrm>
            <a:off x="404447" y="606670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73ABC11-32B7-4725-9A1C-ADCC241407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167" y="522011"/>
            <a:ext cx="5700713" cy="740093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1BAB71C-37C9-4933-8D19-E190F96E34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93" y="1601485"/>
            <a:ext cx="3973830" cy="3653790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E632C83D-5398-4B6E-B218-5534DD7CA9DB}"/>
              </a:ext>
            </a:extLst>
          </p:cNvPr>
          <p:cNvSpPr txBox="1"/>
          <p:nvPr/>
        </p:nvSpPr>
        <p:spPr>
          <a:xfrm>
            <a:off x="5354079" y="3666097"/>
            <a:ext cx="533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DE5D7B82-37A3-4305-9CD4-A8E5EE93E1A5}"/>
                  </a:ext>
                </a:extLst>
              </p:cNvPr>
              <p:cNvSpPr txBox="1"/>
              <p:nvPr/>
            </p:nvSpPr>
            <p:spPr>
              <a:xfrm>
                <a:off x="6055119" y="3686417"/>
                <a:ext cx="14343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DE5D7B82-37A3-4305-9CD4-A8E5EE93E1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119" y="3686417"/>
                <a:ext cx="1434302" cy="276999"/>
              </a:xfrm>
              <a:prstGeom prst="rect">
                <a:avLst/>
              </a:prstGeom>
              <a:blipFill>
                <a:blip r:embed="rId4"/>
                <a:stretch>
                  <a:fillRect l="-3814" r="-2966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>
            <a:extLst>
              <a:ext uri="{FF2B5EF4-FFF2-40B4-BE49-F238E27FC236}">
                <a16:creationId xmlns:a16="http://schemas.microsoft.com/office/drawing/2014/main" id="{FBCFC4D3-340C-4E29-9FBC-12296B8CCE0B}"/>
              </a:ext>
            </a:extLst>
          </p:cNvPr>
          <p:cNvSpPr txBox="1"/>
          <p:nvPr/>
        </p:nvSpPr>
        <p:spPr>
          <a:xfrm>
            <a:off x="5729999" y="4273433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door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74E4930F-DCC2-48C2-81F3-1C5A157E26D5}"/>
                  </a:ext>
                </a:extLst>
              </p:cNvPr>
              <p:cNvSpPr txBox="1"/>
              <p:nvPr/>
            </p:nvSpPr>
            <p:spPr>
              <a:xfrm>
                <a:off x="6423796" y="4319599"/>
                <a:ext cx="5490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0,1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74E4930F-DCC2-48C2-81F3-1C5A157E26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3796" y="4319599"/>
                <a:ext cx="549061" cy="276999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B42373DC-8F5C-4397-B3B2-59257EE30C60}"/>
              </a:ext>
            </a:extLst>
          </p:cNvPr>
          <p:cNvSpPr txBox="1"/>
          <p:nvPr/>
        </p:nvSpPr>
        <p:spPr>
          <a:xfrm>
            <a:off x="7036353" y="4273433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DE27C97-2BB7-4559-B758-9AE0635DA880}"/>
                  </a:ext>
                </a:extLst>
              </p:cNvPr>
              <p:cNvSpPr txBox="1"/>
              <p:nvPr/>
            </p:nvSpPr>
            <p:spPr>
              <a:xfrm>
                <a:off x="7608114" y="4319599"/>
                <a:ext cx="6126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DE27C97-2BB7-4559-B758-9AE0635DA8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8114" y="4319599"/>
                <a:ext cx="612604" cy="276999"/>
              </a:xfrm>
              <a:prstGeom prst="rect">
                <a:avLst/>
              </a:prstGeom>
              <a:blipFill>
                <a:blip r:embed="rId6"/>
                <a:stretch>
                  <a:fillRect l="-8911" r="-891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12BB5582-EF1F-4AFD-A021-572B8BB5044F}"/>
                  </a:ext>
                </a:extLst>
              </p:cNvPr>
              <p:cNvSpPr txBox="1"/>
              <p:nvPr/>
            </p:nvSpPr>
            <p:spPr>
              <a:xfrm>
                <a:off x="5780799" y="4886540"/>
                <a:ext cx="1718547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𝑣𝑒𝑟𝑡𝑖𝑐𝑎𝑎𝑙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h𝑜𝑟𝑖𝑧𝑜𝑛𝑡𝑎𝑎𝑙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12BB5582-EF1F-4AFD-A021-572B8BB50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799" y="4886540"/>
                <a:ext cx="1718547" cy="5259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vaal 15">
            <a:extLst>
              <a:ext uri="{FF2B5EF4-FFF2-40B4-BE49-F238E27FC236}">
                <a16:creationId xmlns:a16="http://schemas.microsoft.com/office/drawing/2014/main" id="{9C2A0CA9-7B6A-4CFD-AB8C-712E2F7D01C7}"/>
              </a:ext>
            </a:extLst>
          </p:cNvPr>
          <p:cNvSpPr/>
          <p:nvPr/>
        </p:nvSpPr>
        <p:spPr>
          <a:xfrm>
            <a:off x="1493901" y="388112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>
            <a:extLst>
              <a:ext uri="{FF2B5EF4-FFF2-40B4-BE49-F238E27FC236}">
                <a16:creationId xmlns:a16="http://schemas.microsoft.com/office/drawing/2014/main" id="{9E4848B3-E203-4F2B-8E42-625A876D6106}"/>
              </a:ext>
            </a:extLst>
          </p:cNvPr>
          <p:cNvSpPr/>
          <p:nvPr/>
        </p:nvSpPr>
        <p:spPr>
          <a:xfrm>
            <a:off x="3515741" y="237744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hthoek 21">
                <a:extLst>
                  <a:ext uri="{FF2B5EF4-FFF2-40B4-BE49-F238E27FC236}">
                    <a16:creationId xmlns:a16="http://schemas.microsoft.com/office/drawing/2014/main" id="{8FCD8B30-60E9-4710-A8F1-91841E99FF88}"/>
                  </a:ext>
                </a:extLst>
              </p:cNvPr>
              <p:cNvSpPr/>
              <p:nvPr/>
            </p:nvSpPr>
            <p:spPr>
              <a:xfrm>
                <a:off x="7438126" y="4844061"/>
                <a:ext cx="603050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Rechthoek 21">
                <a:extLst>
                  <a:ext uri="{FF2B5EF4-FFF2-40B4-BE49-F238E27FC236}">
                    <a16:creationId xmlns:a16="http://schemas.microsoft.com/office/drawing/2014/main" id="{8FCD8B30-60E9-4710-A8F1-91841E99FF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8126" y="4844061"/>
                <a:ext cx="603050" cy="6109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>
            <a:extLst>
              <a:ext uri="{FF2B5EF4-FFF2-40B4-BE49-F238E27FC236}">
                <a16:creationId xmlns:a16="http://schemas.microsoft.com/office/drawing/2014/main" id="{CDF6ACAA-209A-4B81-B5B5-45AFB46D5A1A}"/>
              </a:ext>
            </a:extLst>
          </p:cNvPr>
          <p:cNvSpPr txBox="1"/>
          <p:nvPr/>
        </p:nvSpPr>
        <p:spPr>
          <a:xfrm>
            <a:off x="5466080" y="5855406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AD833DE-2F5B-485C-B138-C0B60D67C810}"/>
                  </a:ext>
                </a:extLst>
              </p:cNvPr>
              <p:cNvSpPr txBox="1"/>
              <p:nvPr/>
            </p:nvSpPr>
            <p:spPr>
              <a:xfrm>
                <a:off x="6157150" y="5759561"/>
                <a:ext cx="1559721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AD833DE-2F5B-485C-B138-C0B60D67C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7150" y="5759561"/>
                <a:ext cx="1559721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Rechte verbindingslijn met pijl 25">
            <a:extLst>
              <a:ext uri="{FF2B5EF4-FFF2-40B4-BE49-F238E27FC236}">
                <a16:creationId xmlns:a16="http://schemas.microsoft.com/office/drawing/2014/main" id="{873B4836-6E8A-4F9F-8782-50E2EAA9C2F6}"/>
              </a:ext>
            </a:extLst>
          </p:cNvPr>
          <p:cNvCxnSpPr>
            <a:cxnSpLocks/>
          </p:cNvCxnSpPr>
          <p:nvPr/>
        </p:nvCxnSpPr>
        <p:spPr>
          <a:xfrm flipV="1">
            <a:off x="1565765" y="3952240"/>
            <a:ext cx="2037656" cy="74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met pijl 27">
            <a:extLst>
              <a:ext uri="{FF2B5EF4-FFF2-40B4-BE49-F238E27FC236}">
                <a16:creationId xmlns:a16="http://schemas.microsoft.com/office/drawing/2014/main" id="{A8F36B5D-1D04-48D7-AEF9-6235FDC878A3}"/>
              </a:ext>
            </a:extLst>
          </p:cNvPr>
          <p:cNvCxnSpPr/>
          <p:nvPr/>
        </p:nvCxnSpPr>
        <p:spPr>
          <a:xfrm flipV="1">
            <a:off x="3566541" y="2465120"/>
            <a:ext cx="0" cy="14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Afbeelding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837" y="1323141"/>
            <a:ext cx="5440680" cy="1989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98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5EC0D972-51E7-4078-BE41-8A01BC4938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51" y="655963"/>
            <a:ext cx="4193857" cy="364045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A212FCE6-0A1A-455E-A7EA-CD20DDD164EC}"/>
              </a:ext>
            </a:extLst>
          </p:cNvPr>
          <p:cNvSpPr txBox="1"/>
          <p:nvPr/>
        </p:nvSpPr>
        <p:spPr>
          <a:xfrm>
            <a:off x="6217920" y="985520"/>
            <a:ext cx="533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A7CCA917-382F-4BF0-8998-0A4AD431830F}"/>
                  </a:ext>
                </a:extLst>
              </p:cNvPr>
              <p:cNvSpPr txBox="1"/>
              <p:nvPr/>
            </p:nvSpPr>
            <p:spPr>
              <a:xfrm>
                <a:off x="6918960" y="1005840"/>
                <a:ext cx="14352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A7CCA917-382F-4BF0-8998-0A4AD43183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8960" y="1005840"/>
                <a:ext cx="1435265" cy="276999"/>
              </a:xfrm>
              <a:prstGeom prst="rect">
                <a:avLst/>
              </a:prstGeom>
              <a:blipFill>
                <a:blip r:embed="rId3"/>
                <a:stretch>
                  <a:fillRect l="-3830" r="-340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vak 7">
            <a:extLst>
              <a:ext uri="{FF2B5EF4-FFF2-40B4-BE49-F238E27FC236}">
                <a16:creationId xmlns:a16="http://schemas.microsoft.com/office/drawing/2014/main" id="{7B7F6FE2-D851-458D-B75A-CCC7E9741A29}"/>
              </a:ext>
            </a:extLst>
          </p:cNvPr>
          <p:cNvSpPr txBox="1"/>
          <p:nvPr/>
        </p:nvSpPr>
        <p:spPr>
          <a:xfrm>
            <a:off x="6593840" y="1592856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door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9D531945-7C17-468D-A44B-4E05653BE526}"/>
                  </a:ext>
                </a:extLst>
              </p:cNvPr>
              <p:cNvSpPr txBox="1"/>
              <p:nvPr/>
            </p:nvSpPr>
            <p:spPr>
              <a:xfrm>
                <a:off x="7287637" y="1639022"/>
                <a:ext cx="6773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0,30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9D531945-7C17-468D-A44B-4E05653BE5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7637" y="1639022"/>
                <a:ext cx="677301" cy="276999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vak 9">
            <a:extLst>
              <a:ext uri="{FF2B5EF4-FFF2-40B4-BE49-F238E27FC236}">
                <a16:creationId xmlns:a16="http://schemas.microsoft.com/office/drawing/2014/main" id="{42FAEDC1-9069-4600-919D-AAC352E37222}"/>
              </a:ext>
            </a:extLst>
          </p:cNvPr>
          <p:cNvSpPr txBox="1"/>
          <p:nvPr/>
        </p:nvSpPr>
        <p:spPr>
          <a:xfrm>
            <a:off x="8005698" y="159285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FBDEFDD-B607-45D9-B790-829858166C40}"/>
                  </a:ext>
                </a:extLst>
              </p:cNvPr>
              <p:cNvSpPr txBox="1"/>
              <p:nvPr/>
            </p:nvSpPr>
            <p:spPr>
              <a:xfrm>
                <a:off x="8577459" y="1639022"/>
                <a:ext cx="7408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FBDEFDD-B607-45D9-B790-829858166C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7459" y="1639022"/>
                <a:ext cx="740844" cy="276999"/>
              </a:xfrm>
              <a:prstGeom prst="rect">
                <a:avLst/>
              </a:prstGeom>
              <a:blipFill>
                <a:blip r:embed="rId5"/>
                <a:stretch>
                  <a:fillRect l="-7377" r="-737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514A8996-E236-41B0-9751-7FD20D237246}"/>
                  </a:ext>
                </a:extLst>
              </p:cNvPr>
              <p:cNvSpPr txBox="1"/>
              <p:nvPr/>
            </p:nvSpPr>
            <p:spPr>
              <a:xfrm>
                <a:off x="6644640" y="2205963"/>
                <a:ext cx="1718547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𝑣𝑒𝑟𝑡𝑖𝑐𝑎𝑎𝑙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h𝑜𝑟𝑖𝑧𝑜𝑛𝑡𝑎𝑎𝑙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514A8996-E236-41B0-9751-7FD20D2372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4640" y="2205963"/>
                <a:ext cx="1718547" cy="5259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hoek 12">
                <a:extLst>
                  <a:ext uri="{FF2B5EF4-FFF2-40B4-BE49-F238E27FC236}">
                    <a16:creationId xmlns:a16="http://schemas.microsoft.com/office/drawing/2014/main" id="{7DF8CDF2-A748-409F-A1E0-4BFC034B47C8}"/>
                  </a:ext>
                </a:extLst>
              </p:cNvPr>
              <p:cNvSpPr/>
              <p:nvPr/>
            </p:nvSpPr>
            <p:spPr>
              <a:xfrm>
                <a:off x="8301967" y="2163484"/>
                <a:ext cx="904414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Rechthoek 12">
                <a:extLst>
                  <a:ext uri="{FF2B5EF4-FFF2-40B4-BE49-F238E27FC236}">
                    <a16:creationId xmlns:a16="http://schemas.microsoft.com/office/drawing/2014/main" id="{7DF8CDF2-A748-409F-A1E0-4BFC034B47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1967" y="2163484"/>
                <a:ext cx="904414" cy="612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A571F3DF-65BF-43DE-8AC6-377FCBE0ED0A}"/>
              </a:ext>
            </a:extLst>
          </p:cNvPr>
          <p:cNvSpPr txBox="1"/>
          <p:nvPr/>
        </p:nvSpPr>
        <p:spPr>
          <a:xfrm>
            <a:off x="6217920" y="3204805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A6A6BB01-B805-4E26-89F0-5266EA28BBD6}"/>
                  </a:ext>
                </a:extLst>
              </p:cNvPr>
              <p:cNvSpPr txBox="1"/>
              <p:nvPr/>
            </p:nvSpPr>
            <p:spPr>
              <a:xfrm>
                <a:off x="6908990" y="3108960"/>
                <a:ext cx="204382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A6A6BB01-B805-4E26-89F0-5266EA28BB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8990" y="3108960"/>
                <a:ext cx="2043828" cy="52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Rechte verbindingslijn met pijl 22">
            <a:extLst>
              <a:ext uri="{FF2B5EF4-FFF2-40B4-BE49-F238E27FC236}">
                <a16:creationId xmlns:a16="http://schemas.microsoft.com/office/drawing/2014/main" id="{94380E76-206D-46FF-8B26-3897E728BAE1}"/>
              </a:ext>
            </a:extLst>
          </p:cNvPr>
          <p:cNvCxnSpPr>
            <a:cxnSpLocks/>
          </p:cNvCxnSpPr>
          <p:nvPr/>
        </p:nvCxnSpPr>
        <p:spPr>
          <a:xfrm flipV="1">
            <a:off x="1799445" y="1916021"/>
            <a:ext cx="2037656" cy="74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met pijl 24">
            <a:extLst>
              <a:ext uri="{FF2B5EF4-FFF2-40B4-BE49-F238E27FC236}">
                <a16:creationId xmlns:a16="http://schemas.microsoft.com/office/drawing/2014/main" id="{8C345496-D6F5-4C1E-B8B1-428A2ABE76E4}"/>
              </a:ext>
            </a:extLst>
          </p:cNvPr>
          <p:cNvCxnSpPr/>
          <p:nvPr/>
        </p:nvCxnSpPr>
        <p:spPr>
          <a:xfrm>
            <a:off x="3796461" y="1916021"/>
            <a:ext cx="0" cy="147345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EE7B204D-4C42-41F4-A92E-00D6C74BF2C3}"/>
                  </a:ext>
                </a:extLst>
              </p:cNvPr>
              <p:cNvSpPr txBox="1"/>
              <p:nvPr/>
            </p:nvSpPr>
            <p:spPr>
              <a:xfrm>
                <a:off x="9204917" y="2185643"/>
                <a:ext cx="75822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EE7B204D-4C42-41F4-A92E-00D6C74BF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4917" y="2185643"/>
                <a:ext cx="758221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616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3E53DC0E-50DF-4283-9C21-07D009D46F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85" y="579120"/>
            <a:ext cx="3973830" cy="3520440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3089508D-A0CD-44B1-AEDE-B581AC029FC6}"/>
              </a:ext>
            </a:extLst>
          </p:cNvPr>
          <p:cNvSpPr txBox="1"/>
          <p:nvPr/>
        </p:nvSpPr>
        <p:spPr>
          <a:xfrm>
            <a:off x="6217920" y="985520"/>
            <a:ext cx="533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090E3B5F-ABE5-47CC-A1C3-6B8FF7AB821C}"/>
                  </a:ext>
                </a:extLst>
              </p:cNvPr>
              <p:cNvSpPr txBox="1"/>
              <p:nvPr/>
            </p:nvSpPr>
            <p:spPr>
              <a:xfrm>
                <a:off x="6918960" y="1005840"/>
                <a:ext cx="14173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090E3B5F-ABE5-47CC-A1C3-6B8FF7AB82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8960" y="1005840"/>
                <a:ext cx="1417311" cy="276999"/>
              </a:xfrm>
              <a:prstGeom prst="rect">
                <a:avLst/>
              </a:prstGeom>
              <a:blipFill>
                <a:blip r:embed="rId3"/>
                <a:stretch>
                  <a:fillRect l="-2155" r="-3448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vak 7">
            <a:extLst>
              <a:ext uri="{FF2B5EF4-FFF2-40B4-BE49-F238E27FC236}">
                <a16:creationId xmlns:a16="http://schemas.microsoft.com/office/drawing/2014/main" id="{F8BB7E2A-B2D9-4519-AED4-6F8C71FD8B50}"/>
              </a:ext>
            </a:extLst>
          </p:cNvPr>
          <p:cNvSpPr txBox="1"/>
          <p:nvPr/>
        </p:nvSpPr>
        <p:spPr>
          <a:xfrm>
            <a:off x="6593840" y="1592856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door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8C33B58E-00F2-4181-85B4-68A83BC6A154}"/>
                  </a:ext>
                </a:extLst>
              </p:cNvPr>
              <p:cNvSpPr txBox="1"/>
              <p:nvPr/>
            </p:nvSpPr>
            <p:spPr>
              <a:xfrm>
                <a:off x="7287637" y="1639022"/>
                <a:ext cx="5490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0,0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8C33B58E-00F2-4181-85B4-68A83BC6A1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7637" y="1639022"/>
                <a:ext cx="549061" cy="276999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vak 9">
            <a:extLst>
              <a:ext uri="{FF2B5EF4-FFF2-40B4-BE49-F238E27FC236}">
                <a16:creationId xmlns:a16="http://schemas.microsoft.com/office/drawing/2014/main" id="{0F51886C-3C89-43D1-B0D7-4AFFF1DE1D99}"/>
              </a:ext>
            </a:extLst>
          </p:cNvPr>
          <p:cNvSpPr txBox="1"/>
          <p:nvPr/>
        </p:nvSpPr>
        <p:spPr>
          <a:xfrm>
            <a:off x="7900194" y="159285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F9200F4-753E-4A9F-BF2F-3952F0B76A13}"/>
                  </a:ext>
                </a:extLst>
              </p:cNvPr>
              <p:cNvSpPr txBox="1"/>
              <p:nvPr/>
            </p:nvSpPr>
            <p:spPr>
              <a:xfrm>
                <a:off x="8471955" y="1639022"/>
                <a:ext cx="6126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F9200F4-753E-4A9F-BF2F-3952F0B76A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1955" y="1639022"/>
                <a:ext cx="612604" cy="276999"/>
              </a:xfrm>
              <a:prstGeom prst="rect">
                <a:avLst/>
              </a:prstGeom>
              <a:blipFill>
                <a:blip r:embed="rId5"/>
                <a:stretch>
                  <a:fillRect l="-9000" r="-90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F8C203FE-574E-4480-B0F9-39C272A43200}"/>
                  </a:ext>
                </a:extLst>
              </p:cNvPr>
              <p:cNvSpPr txBox="1"/>
              <p:nvPr/>
            </p:nvSpPr>
            <p:spPr>
              <a:xfrm>
                <a:off x="6644640" y="2205963"/>
                <a:ext cx="1718547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𝑣𝑒𝑟𝑡𝑖𝑐𝑎𝑎𝑙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h𝑜𝑟𝑖𝑧𝑜𝑛𝑡𝑎𝑎𝑙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F8C203FE-574E-4480-B0F9-39C272A432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4640" y="2205963"/>
                <a:ext cx="1718547" cy="5259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hoek 12">
                <a:extLst>
                  <a:ext uri="{FF2B5EF4-FFF2-40B4-BE49-F238E27FC236}">
                    <a16:creationId xmlns:a16="http://schemas.microsoft.com/office/drawing/2014/main" id="{967920F5-5F3A-448B-907F-843B2F3E197F}"/>
                  </a:ext>
                </a:extLst>
              </p:cNvPr>
              <p:cNvSpPr/>
              <p:nvPr/>
            </p:nvSpPr>
            <p:spPr>
              <a:xfrm>
                <a:off x="8301967" y="2163484"/>
                <a:ext cx="603050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Rechthoek 12">
                <a:extLst>
                  <a:ext uri="{FF2B5EF4-FFF2-40B4-BE49-F238E27FC236}">
                    <a16:creationId xmlns:a16="http://schemas.microsoft.com/office/drawing/2014/main" id="{967920F5-5F3A-448B-907F-843B2F3E19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1967" y="2163484"/>
                <a:ext cx="603050" cy="6109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7AA9C9F8-DB49-4BDE-88CA-B7F4B28EEE24}"/>
              </a:ext>
            </a:extLst>
          </p:cNvPr>
          <p:cNvSpPr txBox="1"/>
          <p:nvPr/>
        </p:nvSpPr>
        <p:spPr>
          <a:xfrm>
            <a:off x="6217920" y="3204805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ECA373FE-3BBC-4356-9691-8AABFE159B14}"/>
                  </a:ext>
                </a:extLst>
              </p:cNvPr>
              <p:cNvSpPr txBox="1"/>
              <p:nvPr/>
            </p:nvSpPr>
            <p:spPr>
              <a:xfrm>
                <a:off x="6969941" y="3235285"/>
                <a:ext cx="15020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ECA373FE-3BBC-4356-9691-8AABFE159B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9941" y="3235285"/>
                <a:ext cx="1502014" cy="276999"/>
              </a:xfrm>
              <a:prstGeom prst="rect">
                <a:avLst/>
              </a:prstGeom>
              <a:blipFill>
                <a:blip r:embed="rId8"/>
                <a:stretch>
                  <a:fillRect l="-810" r="-202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50B4D09D-0D62-4F48-BAA3-3BAEA05AA3C8}"/>
                  </a:ext>
                </a:extLst>
              </p:cNvPr>
              <p:cNvSpPr txBox="1"/>
              <p:nvPr/>
            </p:nvSpPr>
            <p:spPr>
              <a:xfrm>
                <a:off x="8875367" y="2353671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50B4D09D-0D62-4F48-BAA3-3BAEA05AA3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5367" y="2353671"/>
                <a:ext cx="418384" cy="276999"/>
              </a:xfrm>
              <a:prstGeom prst="rect">
                <a:avLst/>
              </a:prstGeom>
              <a:blipFill>
                <a:blip r:embed="rId9"/>
                <a:stretch>
                  <a:fillRect l="-5797" r="-1159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44D8377-A0D5-470A-9383-4E61C58F29A4}"/>
                  </a:ext>
                </a:extLst>
              </p:cNvPr>
              <p:cNvSpPr txBox="1"/>
              <p:nvPr/>
            </p:nvSpPr>
            <p:spPr>
              <a:xfrm>
                <a:off x="6969941" y="3738629"/>
                <a:ext cx="9505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44D8377-A0D5-470A-9383-4E61C58F29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9941" y="3738629"/>
                <a:ext cx="950581" cy="276999"/>
              </a:xfrm>
              <a:prstGeom prst="rect">
                <a:avLst/>
              </a:prstGeom>
              <a:blipFill>
                <a:blip r:embed="rId10"/>
                <a:stretch>
                  <a:fillRect l="-3205" r="-3205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echte verbindingslijn met pijl 18">
            <a:extLst>
              <a:ext uri="{FF2B5EF4-FFF2-40B4-BE49-F238E27FC236}">
                <a16:creationId xmlns:a16="http://schemas.microsoft.com/office/drawing/2014/main" id="{9A49C6CE-C4D7-4867-8335-BC53F76C902F}"/>
              </a:ext>
            </a:extLst>
          </p:cNvPr>
          <p:cNvCxnSpPr/>
          <p:nvPr/>
        </p:nvCxnSpPr>
        <p:spPr>
          <a:xfrm>
            <a:off x="1452880" y="3332480"/>
            <a:ext cx="5283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60DADD3C-D7AC-4928-97F8-C6CADB2A696E}"/>
              </a:ext>
            </a:extLst>
          </p:cNvPr>
          <p:cNvCxnSpPr/>
          <p:nvPr/>
        </p:nvCxnSpPr>
        <p:spPr>
          <a:xfrm flipV="1">
            <a:off x="1981200" y="2820107"/>
            <a:ext cx="0" cy="50732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16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5551FE4A-6F7F-43FB-B308-C855377EB5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11" y="728030"/>
            <a:ext cx="3980497" cy="3553778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8B8D6AB9-3038-4FD6-AB3E-0D6F85282ED1}"/>
              </a:ext>
            </a:extLst>
          </p:cNvPr>
          <p:cNvSpPr txBox="1"/>
          <p:nvPr/>
        </p:nvSpPr>
        <p:spPr>
          <a:xfrm>
            <a:off x="6075680" y="975360"/>
            <a:ext cx="533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E75EE6AB-C972-4DF6-A634-0FCFA5FA3242}"/>
                  </a:ext>
                </a:extLst>
              </p:cNvPr>
              <p:cNvSpPr txBox="1"/>
              <p:nvPr/>
            </p:nvSpPr>
            <p:spPr>
              <a:xfrm>
                <a:off x="6776720" y="995680"/>
                <a:ext cx="1415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E75EE6AB-C972-4DF6-A634-0FCFA5FA3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6720" y="995680"/>
                <a:ext cx="1415387" cy="276999"/>
              </a:xfrm>
              <a:prstGeom prst="rect">
                <a:avLst/>
              </a:prstGeom>
              <a:blipFill>
                <a:blip r:embed="rId3"/>
                <a:stretch>
                  <a:fillRect l="-2155" r="-3448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18B16114-B99C-4B30-83BC-0D498BB9F4FB}"/>
              </a:ext>
            </a:extLst>
          </p:cNvPr>
          <p:cNvSpPr txBox="1"/>
          <p:nvPr/>
        </p:nvSpPr>
        <p:spPr>
          <a:xfrm>
            <a:off x="6451600" y="1582696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door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7D505056-9FF9-459E-8880-6F9E2EB00E68}"/>
                  </a:ext>
                </a:extLst>
              </p:cNvPr>
              <p:cNvSpPr txBox="1"/>
              <p:nvPr/>
            </p:nvSpPr>
            <p:spPr>
              <a:xfrm>
                <a:off x="7145397" y="1628862"/>
                <a:ext cx="5490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0,3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7D505056-9FF9-459E-8880-6F9E2EB00E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5397" y="1628862"/>
                <a:ext cx="549061" cy="276999"/>
              </a:xfrm>
              <a:prstGeom prst="rect">
                <a:avLst/>
              </a:prstGeom>
              <a:blipFill>
                <a:blip r:embed="rId4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>
            <a:extLst>
              <a:ext uri="{FF2B5EF4-FFF2-40B4-BE49-F238E27FC236}">
                <a16:creationId xmlns:a16="http://schemas.microsoft.com/office/drawing/2014/main" id="{EC3F040C-171B-42D8-AFC2-C830C34AECCE}"/>
              </a:ext>
            </a:extLst>
          </p:cNvPr>
          <p:cNvSpPr txBox="1"/>
          <p:nvPr/>
        </p:nvSpPr>
        <p:spPr>
          <a:xfrm>
            <a:off x="7757954" y="158269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EC5AE447-3DFD-49F1-91B4-9D94CD9F1D86}"/>
                  </a:ext>
                </a:extLst>
              </p:cNvPr>
              <p:cNvSpPr txBox="1"/>
              <p:nvPr/>
            </p:nvSpPr>
            <p:spPr>
              <a:xfrm>
                <a:off x="8329715" y="1628862"/>
                <a:ext cx="6126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EC5AE447-3DFD-49F1-91B4-9D94CD9F1D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9715" y="1628862"/>
                <a:ext cx="612604" cy="276999"/>
              </a:xfrm>
              <a:prstGeom prst="rect">
                <a:avLst/>
              </a:prstGeom>
              <a:blipFill>
                <a:blip r:embed="rId5"/>
                <a:stretch>
                  <a:fillRect l="-8911" r="-891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EBEF940E-082F-4F5F-924E-47D5F28AE6D6}"/>
                  </a:ext>
                </a:extLst>
              </p:cNvPr>
              <p:cNvSpPr txBox="1"/>
              <p:nvPr/>
            </p:nvSpPr>
            <p:spPr>
              <a:xfrm>
                <a:off x="6502400" y="2195803"/>
                <a:ext cx="1718547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𝑣𝑒𝑟𝑡𝑖𝑐𝑎𝑎𝑙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h𝑜𝑟𝑖𝑧𝑜𝑛𝑡𝑎𝑎𝑙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EBEF940E-082F-4F5F-924E-47D5F28AE6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2400" y="2195803"/>
                <a:ext cx="1718547" cy="5259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hthoek 13">
                <a:extLst>
                  <a:ext uri="{FF2B5EF4-FFF2-40B4-BE49-F238E27FC236}">
                    <a16:creationId xmlns:a16="http://schemas.microsoft.com/office/drawing/2014/main" id="{DFC4C949-FEE0-4EA1-B496-49C67A340048}"/>
                  </a:ext>
                </a:extLst>
              </p:cNvPr>
              <p:cNvSpPr/>
              <p:nvPr/>
            </p:nvSpPr>
            <p:spPr>
              <a:xfrm>
                <a:off x="8159727" y="2153324"/>
                <a:ext cx="776174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Rechthoek 13">
                <a:extLst>
                  <a:ext uri="{FF2B5EF4-FFF2-40B4-BE49-F238E27FC236}">
                    <a16:creationId xmlns:a16="http://schemas.microsoft.com/office/drawing/2014/main" id="{DFC4C949-FEE0-4EA1-B496-49C67A3400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727" y="2153324"/>
                <a:ext cx="776174" cy="612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D65FFE2D-E523-4EC0-AB55-3D4EF6549576}"/>
              </a:ext>
            </a:extLst>
          </p:cNvPr>
          <p:cNvSpPr txBox="1"/>
          <p:nvPr/>
        </p:nvSpPr>
        <p:spPr>
          <a:xfrm>
            <a:off x="6075680" y="3194645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5313AAF0-9A5C-4D47-8F5E-BDE79BCF77E3}"/>
                  </a:ext>
                </a:extLst>
              </p:cNvPr>
              <p:cNvSpPr txBox="1"/>
              <p:nvPr/>
            </p:nvSpPr>
            <p:spPr>
              <a:xfrm>
                <a:off x="6766750" y="3098800"/>
                <a:ext cx="188192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5313AAF0-9A5C-4D47-8F5E-BDE79BCF77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6750" y="3098800"/>
                <a:ext cx="1881925" cy="52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EFBDCE31-7556-4D8F-9B30-68714F753F7B}"/>
                  </a:ext>
                </a:extLst>
              </p:cNvPr>
              <p:cNvSpPr txBox="1"/>
              <p:nvPr/>
            </p:nvSpPr>
            <p:spPr>
              <a:xfrm>
                <a:off x="8849360" y="2201382"/>
                <a:ext cx="75822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EFBDCE31-7556-4D8F-9B30-68714F753F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9360" y="2201382"/>
                <a:ext cx="758221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echte verbindingslijn met pijl 18">
            <a:extLst>
              <a:ext uri="{FF2B5EF4-FFF2-40B4-BE49-F238E27FC236}">
                <a16:creationId xmlns:a16="http://schemas.microsoft.com/office/drawing/2014/main" id="{C531D9C1-74DF-40EC-A81E-B5494DEACF8C}"/>
              </a:ext>
            </a:extLst>
          </p:cNvPr>
          <p:cNvCxnSpPr/>
          <p:nvPr/>
        </p:nvCxnSpPr>
        <p:spPr>
          <a:xfrm>
            <a:off x="1483360" y="1972348"/>
            <a:ext cx="20320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A04CB9F0-4D60-4D86-A534-427121AEA366}"/>
              </a:ext>
            </a:extLst>
          </p:cNvPr>
          <p:cNvCxnSpPr/>
          <p:nvPr/>
        </p:nvCxnSpPr>
        <p:spPr>
          <a:xfrm>
            <a:off x="3515360" y="1972348"/>
            <a:ext cx="0" cy="101469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232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528" y="587078"/>
            <a:ext cx="8969350" cy="4616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0180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40</TotalTime>
  <Words>123</Words>
  <Application>Microsoft Office PowerPoint</Application>
  <PresentationFormat>Breedbeeld</PresentationFormat>
  <Paragraphs>45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7</cp:revision>
  <dcterms:created xsi:type="dcterms:W3CDTF">2018-03-06T16:32:00Z</dcterms:created>
  <dcterms:modified xsi:type="dcterms:W3CDTF">2019-02-11T08:56:29Z</dcterms:modified>
</cp:coreProperties>
</file>