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373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513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34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13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962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3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1484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79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2426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093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53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4D92-8B6E-43BC-B3D9-5B8DFE8616BA}" type="datetimeFigureOut">
              <a:rPr lang="nl-NL" smtClean="0"/>
              <a:t>20-3-2019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A6E04-4FB2-44AF-A6C7-8CBCFAB41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72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2E5B1DC-2EDB-4A00-819E-B698DA58AD4C}"/>
              </a:ext>
            </a:extLst>
          </p:cNvPr>
          <p:cNvSpPr txBox="1"/>
          <p:nvPr/>
        </p:nvSpPr>
        <p:spPr>
          <a:xfrm>
            <a:off x="360484" y="29385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65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708DBB5-5BE5-488A-A6C9-CB8A86EE4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681" y="220139"/>
            <a:ext cx="6627495" cy="2120265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FA271E40-3FCE-4E7F-927B-E3F5174823A2}"/>
              </a:ext>
            </a:extLst>
          </p:cNvPr>
          <p:cNvSpPr txBox="1"/>
          <p:nvPr/>
        </p:nvSpPr>
        <p:spPr>
          <a:xfrm>
            <a:off x="366357" y="252984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4E2F9DB1-F894-4BFF-AA2B-7E39BA608B95}"/>
              </a:ext>
            </a:extLst>
          </p:cNvPr>
          <p:cNvCxnSpPr/>
          <p:nvPr/>
        </p:nvCxnSpPr>
        <p:spPr>
          <a:xfrm>
            <a:off x="1986638" y="815126"/>
            <a:ext cx="6156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953A8800-EED4-4FD5-BFEA-ABC1878381A0}"/>
              </a:ext>
            </a:extLst>
          </p:cNvPr>
          <p:cNvCxnSpPr>
            <a:cxnSpLocks/>
          </p:cNvCxnSpPr>
          <p:nvPr/>
        </p:nvCxnSpPr>
        <p:spPr>
          <a:xfrm>
            <a:off x="1986638" y="1109766"/>
            <a:ext cx="20726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CDC3E93-C3A3-455E-8468-0B740B483A51}"/>
                  </a:ext>
                </a:extLst>
              </p:cNvPr>
              <p:cNvSpPr txBox="1"/>
              <p:nvPr/>
            </p:nvSpPr>
            <p:spPr>
              <a:xfrm>
                <a:off x="947760" y="2564626"/>
                <a:ext cx="16636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BCDC3E93-C3A3-455E-8468-0B740B483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760" y="2564626"/>
                <a:ext cx="1663661" cy="276999"/>
              </a:xfrm>
              <a:prstGeom prst="rect">
                <a:avLst/>
              </a:prstGeom>
              <a:blipFill>
                <a:blip r:embed="rId3"/>
                <a:stretch>
                  <a:fillRect l="-2930" r="-3297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Pijl: links 12">
            <a:extLst>
              <a:ext uri="{FF2B5EF4-FFF2-40B4-BE49-F238E27FC236}">
                <a16:creationId xmlns:a16="http://schemas.microsoft.com/office/drawing/2014/main" id="{8F56B5E6-B5B4-42DF-81F8-40952AFD122E}"/>
              </a:ext>
            </a:extLst>
          </p:cNvPr>
          <p:cNvSpPr/>
          <p:nvPr/>
        </p:nvSpPr>
        <p:spPr>
          <a:xfrm>
            <a:off x="3007360" y="2633875"/>
            <a:ext cx="629920" cy="1385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B83FDB19-22DA-4963-A1C9-36972671CF88}"/>
              </a:ext>
            </a:extLst>
          </p:cNvPr>
          <p:cNvSpPr txBox="1"/>
          <p:nvPr/>
        </p:nvSpPr>
        <p:spPr>
          <a:xfrm>
            <a:off x="3810000" y="2508299"/>
            <a:ext cx="113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opbrengst</a:t>
            </a:r>
          </a:p>
        </p:txBody>
      </p:sp>
      <p:sp>
        <p:nvSpPr>
          <p:cNvPr id="15" name="Pijl: links 14">
            <a:extLst>
              <a:ext uri="{FF2B5EF4-FFF2-40B4-BE49-F238E27FC236}">
                <a16:creationId xmlns:a16="http://schemas.microsoft.com/office/drawing/2014/main" id="{02B1B5DB-09A3-4471-B203-77ADB55F5279}"/>
              </a:ext>
            </a:extLst>
          </p:cNvPr>
          <p:cNvSpPr/>
          <p:nvPr/>
        </p:nvSpPr>
        <p:spPr>
          <a:xfrm>
            <a:off x="3027680" y="2969155"/>
            <a:ext cx="629920" cy="13850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B050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4A845668-1CD4-4887-998F-A43903CAACBF}"/>
              </a:ext>
            </a:extLst>
          </p:cNvPr>
          <p:cNvSpPr txBox="1"/>
          <p:nvPr/>
        </p:nvSpPr>
        <p:spPr>
          <a:xfrm>
            <a:off x="3830320" y="2843579"/>
            <a:ext cx="1700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 personen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F8E602F-EC1D-4516-85DB-32DD5B4C184A}"/>
                  </a:ext>
                </a:extLst>
              </p:cNvPr>
              <p:cNvSpPr txBox="1"/>
              <p:nvPr/>
            </p:nvSpPr>
            <p:spPr>
              <a:xfrm>
                <a:off x="957920" y="2889745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6F8E602F-EC1D-4516-85DB-32DD5B4C18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920" y="2889745"/>
                <a:ext cx="1278940" cy="276999"/>
              </a:xfrm>
              <a:prstGeom prst="rect">
                <a:avLst/>
              </a:prstGeom>
              <a:blipFill>
                <a:blip r:embed="rId4"/>
                <a:stretch>
                  <a:fillRect l="-2381" r="-428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Rechte verbindingslijn 17">
            <a:extLst>
              <a:ext uri="{FF2B5EF4-FFF2-40B4-BE49-F238E27FC236}">
                <a16:creationId xmlns:a16="http://schemas.microsoft.com/office/drawing/2014/main" id="{6675236D-924F-416D-A2FB-BF479DBD9808}"/>
              </a:ext>
            </a:extLst>
          </p:cNvPr>
          <p:cNvCxnSpPr>
            <a:cxnSpLocks/>
          </p:cNvCxnSpPr>
          <p:nvPr/>
        </p:nvCxnSpPr>
        <p:spPr>
          <a:xfrm>
            <a:off x="1986638" y="1404406"/>
            <a:ext cx="402336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>
            <a:extLst>
              <a:ext uri="{FF2B5EF4-FFF2-40B4-BE49-F238E27FC236}">
                <a16:creationId xmlns:a16="http://schemas.microsoft.com/office/drawing/2014/main" id="{BEA7DB02-2F50-49E6-B8C1-584EB686335E}"/>
              </a:ext>
            </a:extLst>
          </p:cNvPr>
          <p:cNvSpPr txBox="1"/>
          <p:nvPr/>
        </p:nvSpPr>
        <p:spPr>
          <a:xfrm>
            <a:off x="360747" y="3403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EFF11295-7FBB-43FD-A059-F401C6FAD6BA}"/>
              </a:ext>
            </a:extLst>
          </p:cNvPr>
          <p:cNvCxnSpPr>
            <a:cxnSpLocks/>
          </p:cNvCxnSpPr>
          <p:nvPr/>
        </p:nvCxnSpPr>
        <p:spPr>
          <a:xfrm>
            <a:off x="2240638" y="2289604"/>
            <a:ext cx="1066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ED27EF24-EC6A-42BA-825A-63C8D61D98AA}"/>
              </a:ext>
            </a:extLst>
          </p:cNvPr>
          <p:cNvSpPr txBox="1"/>
          <p:nvPr/>
        </p:nvSpPr>
        <p:spPr>
          <a:xfrm>
            <a:off x="732163" y="3403600"/>
            <a:ext cx="1223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Methode 1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2667B1E3-80C1-48B0-AE4F-D9219668B36F}"/>
              </a:ext>
            </a:extLst>
          </p:cNvPr>
          <p:cNvSpPr txBox="1"/>
          <p:nvPr/>
        </p:nvSpPr>
        <p:spPr>
          <a:xfrm>
            <a:off x="1885681" y="3446621"/>
            <a:ext cx="1142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met de GR )</a:t>
            </a: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966FC00-8D4A-4641-884A-174C39B6F655}"/>
              </a:ext>
            </a:extLst>
          </p:cNvPr>
          <p:cNvSpPr txBox="1"/>
          <p:nvPr/>
        </p:nvSpPr>
        <p:spPr>
          <a:xfrm>
            <a:off x="752069" y="3916562"/>
            <a:ext cx="3409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Zoek het snijpunt van beide lijnen: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A07039C-5923-46C9-A0CF-D3E6C673B30D}"/>
                  </a:ext>
                </a:extLst>
              </p:cNvPr>
              <p:cNvSpPr txBox="1"/>
              <p:nvPr/>
            </p:nvSpPr>
            <p:spPr>
              <a:xfrm>
                <a:off x="811599" y="4444487"/>
                <a:ext cx="16636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2A07039C-5923-46C9-A0CF-D3E6C673B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599" y="4444487"/>
                <a:ext cx="1663661" cy="276999"/>
              </a:xfrm>
              <a:prstGeom prst="rect">
                <a:avLst/>
              </a:prstGeom>
              <a:blipFill>
                <a:blip r:embed="rId5"/>
                <a:stretch>
                  <a:fillRect l="-2930" r="-3297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25E2F9ED-5252-45A6-8E6B-4F13BD89503E}"/>
                  </a:ext>
                </a:extLst>
              </p:cNvPr>
              <p:cNvSpPr txBox="1"/>
              <p:nvPr/>
            </p:nvSpPr>
            <p:spPr>
              <a:xfrm>
                <a:off x="1353859" y="4803986"/>
                <a:ext cx="16636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=1764−6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25E2F9ED-5252-45A6-8E6B-4F13BD8950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859" y="4803986"/>
                <a:ext cx="1663661" cy="276999"/>
              </a:xfrm>
              <a:prstGeom prst="rect">
                <a:avLst/>
              </a:prstGeom>
              <a:blipFill>
                <a:blip r:embed="rId6"/>
                <a:stretch>
                  <a:fillRect l="-4396" r="-2564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5489A3-C79E-4C21-808A-0E786D3F2F7C}"/>
                  </a:ext>
                </a:extLst>
              </p:cNvPr>
              <p:cNvSpPr txBox="1"/>
              <p:nvPr/>
            </p:nvSpPr>
            <p:spPr>
              <a:xfrm>
                <a:off x="1366974" y="5210732"/>
                <a:ext cx="1573892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1764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5489A3-C79E-4C21-808A-0E786D3F2F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74" y="5210732"/>
                <a:ext cx="1573892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13387CD-5CF1-4543-BFC8-9C39815538D6}"/>
                  </a:ext>
                </a:extLst>
              </p:cNvPr>
              <p:cNvSpPr txBox="1"/>
              <p:nvPr/>
            </p:nvSpPr>
            <p:spPr>
              <a:xfrm>
                <a:off x="1366974" y="5960677"/>
                <a:ext cx="20612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=−0,75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+220,5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513387CD-5CF1-4543-BFC8-9C39815538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6974" y="5960677"/>
                <a:ext cx="2061205" cy="276999"/>
              </a:xfrm>
              <a:prstGeom prst="rect">
                <a:avLst/>
              </a:prstGeom>
              <a:blipFill>
                <a:blip r:embed="rId8"/>
                <a:stretch>
                  <a:fillRect l="-2367" r="-266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4CFC46E5-7115-4FD4-A91C-7E2189B2494A}"/>
              </a:ext>
            </a:extLst>
          </p:cNvPr>
          <p:cNvCxnSpPr/>
          <p:nvPr/>
        </p:nvCxnSpPr>
        <p:spPr>
          <a:xfrm>
            <a:off x="3810000" y="4444487"/>
            <a:ext cx="0" cy="182544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DE77A49-0516-4143-AA19-58C5E5DEAAD5}"/>
                  </a:ext>
                </a:extLst>
              </p:cNvPr>
              <p:cNvSpPr txBox="1"/>
              <p:nvPr/>
            </p:nvSpPr>
            <p:spPr>
              <a:xfrm>
                <a:off x="4024719" y="4406440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DE77A49-0516-4143-AA19-58C5E5DEAA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719" y="4406440"/>
                <a:ext cx="1278940" cy="276999"/>
              </a:xfrm>
              <a:prstGeom prst="rect">
                <a:avLst/>
              </a:prstGeom>
              <a:blipFill>
                <a:blip r:embed="rId9"/>
                <a:stretch>
                  <a:fillRect l="-2381" r="-4286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87FBD22-D2B0-4BDD-A78C-BB26D74D7139}"/>
                  </a:ext>
                </a:extLst>
              </p:cNvPr>
              <p:cNvSpPr txBox="1"/>
              <p:nvPr/>
            </p:nvSpPr>
            <p:spPr>
              <a:xfrm>
                <a:off x="4418709" y="4803985"/>
                <a:ext cx="14520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87FBD22-D2B0-4BDD-A78C-BB26D74D71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8709" y="4803985"/>
                <a:ext cx="1452064" cy="276999"/>
              </a:xfrm>
              <a:prstGeom prst="rect">
                <a:avLst/>
              </a:prstGeom>
              <a:blipFill>
                <a:blip r:embed="rId10"/>
                <a:stretch>
                  <a:fillRect l="-3782" r="-3782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3AB5ACB5-D95F-4E3D-8556-8D042DF6B605}"/>
              </a:ext>
            </a:extLst>
          </p:cNvPr>
          <p:cNvCxnSpPr/>
          <p:nvPr/>
        </p:nvCxnSpPr>
        <p:spPr>
          <a:xfrm>
            <a:off x="6309360" y="2543440"/>
            <a:ext cx="0" cy="38575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vak 35">
            <a:extLst>
              <a:ext uri="{FF2B5EF4-FFF2-40B4-BE49-F238E27FC236}">
                <a16:creationId xmlns:a16="http://schemas.microsoft.com/office/drawing/2014/main" id="{7F197E3F-14A7-4B4F-829C-03DE6B9428EC}"/>
              </a:ext>
            </a:extLst>
          </p:cNvPr>
          <p:cNvSpPr txBox="1"/>
          <p:nvPr/>
        </p:nvSpPr>
        <p:spPr>
          <a:xfrm>
            <a:off x="6481995" y="2618838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6197A12-60F4-4DC5-BBD9-C40EC5A41563}"/>
                  </a:ext>
                </a:extLst>
              </p:cNvPr>
              <p:cNvSpPr txBox="1"/>
              <p:nvPr/>
            </p:nvSpPr>
            <p:spPr>
              <a:xfrm>
                <a:off x="6559695" y="3074411"/>
                <a:ext cx="2130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=−0,75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+220,5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6197A12-60F4-4DC5-BBD9-C40EC5A415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695" y="3074411"/>
                <a:ext cx="2130968" cy="276999"/>
              </a:xfrm>
              <a:prstGeom prst="rect">
                <a:avLst/>
              </a:prstGeom>
              <a:blipFill>
                <a:blip r:embed="rId11"/>
                <a:stretch>
                  <a:fillRect l="-2000" r="-2286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B1E9C04-B475-4656-A482-7BCDB8EADBAF}"/>
                  </a:ext>
                </a:extLst>
              </p:cNvPr>
              <p:cNvSpPr txBox="1"/>
              <p:nvPr/>
            </p:nvSpPr>
            <p:spPr>
              <a:xfrm>
                <a:off x="6559695" y="3488123"/>
                <a:ext cx="15271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EB1E9C04-B475-4656-A482-7BCDB8EAD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695" y="3488123"/>
                <a:ext cx="1527149" cy="276999"/>
              </a:xfrm>
              <a:prstGeom prst="rect">
                <a:avLst/>
              </a:prstGeom>
              <a:blipFill>
                <a:blip r:embed="rId12"/>
                <a:stretch>
                  <a:fillRect l="-3187" r="-3187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" name="Afbeelding 39">
            <a:extLst>
              <a:ext uri="{FF2B5EF4-FFF2-40B4-BE49-F238E27FC236}">
                <a16:creationId xmlns:a16="http://schemas.microsoft.com/office/drawing/2014/main" id="{13E30A38-5011-40B9-A47D-1728E84876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053" y="379025"/>
            <a:ext cx="3086100" cy="2324100"/>
          </a:xfrm>
          <a:prstGeom prst="rect">
            <a:avLst/>
          </a:prstGeom>
        </p:spPr>
      </p:pic>
      <p:sp>
        <p:nvSpPr>
          <p:cNvPr id="41" name="Tekstvak 40">
            <a:extLst>
              <a:ext uri="{FF2B5EF4-FFF2-40B4-BE49-F238E27FC236}">
                <a16:creationId xmlns:a16="http://schemas.microsoft.com/office/drawing/2014/main" id="{A83F38D4-2017-4325-B261-FB4C0B444117}"/>
              </a:ext>
            </a:extLst>
          </p:cNvPr>
          <p:cNvSpPr txBox="1"/>
          <p:nvPr/>
        </p:nvSpPr>
        <p:spPr>
          <a:xfrm>
            <a:off x="6481995" y="4043856"/>
            <a:ext cx="250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Calc-intersect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92CE278-2099-41F7-A76A-5FA38B023441}"/>
                  </a:ext>
                </a:extLst>
              </p:cNvPr>
              <p:cNvSpPr txBox="1"/>
              <p:nvPr/>
            </p:nvSpPr>
            <p:spPr>
              <a:xfrm>
                <a:off x="6518795" y="4544939"/>
                <a:ext cx="17042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0, 250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 250]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92CE278-2099-41F7-A76A-5FA38B023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795" y="4544939"/>
                <a:ext cx="1704249" cy="276999"/>
              </a:xfrm>
              <a:prstGeom prst="rect">
                <a:avLst/>
              </a:prstGeom>
              <a:blipFill>
                <a:blip r:embed="rId14"/>
                <a:stretch>
                  <a:fillRect t="-4444" r="-4286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kstvak 42">
            <a:extLst>
              <a:ext uri="{FF2B5EF4-FFF2-40B4-BE49-F238E27FC236}">
                <a16:creationId xmlns:a16="http://schemas.microsoft.com/office/drawing/2014/main" id="{418CABCC-6B44-4E8F-8087-A647682D79F4}"/>
              </a:ext>
            </a:extLst>
          </p:cNvPr>
          <p:cNvSpPr txBox="1"/>
          <p:nvPr/>
        </p:nvSpPr>
        <p:spPr>
          <a:xfrm>
            <a:off x="6491349" y="4953689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4830137C-9E46-4483-8308-004E4764B7F7}"/>
                  </a:ext>
                </a:extLst>
              </p:cNvPr>
              <p:cNvSpPr txBox="1"/>
              <p:nvPr/>
            </p:nvSpPr>
            <p:spPr>
              <a:xfrm>
                <a:off x="7233376" y="4989695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4830137C-9E46-4483-8308-004E4764B7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76" y="4989695"/>
                <a:ext cx="869405" cy="276999"/>
              </a:xfrm>
              <a:prstGeom prst="rect">
                <a:avLst/>
              </a:prstGeom>
              <a:blipFill>
                <a:blip r:embed="rId15"/>
                <a:stretch>
                  <a:fillRect l="-3521" r="-633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3899C291-4E58-4425-8B23-F23706572ADA}"/>
                  </a:ext>
                </a:extLst>
              </p:cNvPr>
              <p:cNvSpPr txBox="1"/>
              <p:nvPr/>
            </p:nvSpPr>
            <p:spPr>
              <a:xfrm>
                <a:off x="6548759" y="5569253"/>
                <a:ext cx="4396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Er doen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𝟏𝟏𝟖</m:t>
                    </m:r>
                  </m:oMath>
                </a14:m>
                <a:r>
                  <a:rPr lang="nl-NL" b="1" dirty="0"/>
                  <a:t> kinderen mee aan de barbecue</a:t>
                </a:r>
              </a:p>
            </p:txBody>
          </p:sp>
        </mc:Choice>
        <mc:Fallback xmlns="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3899C291-4E58-4425-8B23-F23706572A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759" y="5569253"/>
                <a:ext cx="4396396" cy="369332"/>
              </a:xfrm>
              <a:prstGeom prst="rect">
                <a:avLst/>
              </a:prstGeom>
              <a:blipFill>
                <a:blip r:embed="rId16"/>
                <a:stretch>
                  <a:fillRect l="-1110" t="-10000" r="-55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7" name="Afbeelding 46">
            <a:extLst>
              <a:ext uri="{FF2B5EF4-FFF2-40B4-BE49-F238E27FC236}">
                <a16:creationId xmlns:a16="http://schemas.microsoft.com/office/drawing/2014/main" id="{2B2F3455-1A5D-4423-94D6-2B82C394010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957" y="380064"/>
            <a:ext cx="3086100" cy="2324100"/>
          </a:xfrm>
          <a:prstGeom prst="rect">
            <a:avLst/>
          </a:prstGeom>
        </p:spPr>
      </p:pic>
      <p:pic>
        <p:nvPicPr>
          <p:cNvPr id="51" name="Afbeelding 50">
            <a:extLst>
              <a:ext uri="{FF2B5EF4-FFF2-40B4-BE49-F238E27FC236}">
                <a16:creationId xmlns:a16="http://schemas.microsoft.com/office/drawing/2014/main" id="{44F5DEED-5A23-41F5-B249-CD1BCEF523D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086" y="390565"/>
            <a:ext cx="3086100" cy="2324100"/>
          </a:xfrm>
          <a:prstGeom prst="rect">
            <a:avLst/>
          </a:prstGeom>
        </p:spPr>
      </p:pic>
      <p:sp>
        <p:nvSpPr>
          <p:cNvPr id="52" name="Rechthoek 51">
            <a:extLst>
              <a:ext uri="{FF2B5EF4-FFF2-40B4-BE49-F238E27FC236}">
                <a16:creationId xmlns:a16="http://schemas.microsoft.com/office/drawing/2014/main" id="{5ACA3DD3-41F8-42B2-9204-BB6FE31D05C2}"/>
              </a:ext>
            </a:extLst>
          </p:cNvPr>
          <p:cNvSpPr/>
          <p:nvPr/>
        </p:nvSpPr>
        <p:spPr>
          <a:xfrm>
            <a:off x="1344061" y="5912394"/>
            <a:ext cx="2215606" cy="409049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B9BEED09-BD77-48F2-9B2A-F5C54BEDF084}"/>
              </a:ext>
            </a:extLst>
          </p:cNvPr>
          <p:cNvSpPr/>
          <p:nvPr/>
        </p:nvSpPr>
        <p:spPr>
          <a:xfrm>
            <a:off x="4321479" y="4721487"/>
            <a:ext cx="1636290" cy="489246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25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 animBg="1"/>
      <p:bldP spid="14" grpId="0"/>
      <p:bldP spid="15" grpId="0" animBg="1"/>
      <p:bldP spid="16" grpId="0"/>
      <p:bldP spid="17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2" grpId="0"/>
      <p:bldP spid="33" grpId="0"/>
      <p:bldP spid="36" grpId="0"/>
      <p:bldP spid="37" grpId="0"/>
      <p:bldP spid="38" grpId="0"/>
      <p:bldP spid="41" grpId="0"/>
      <p:bldP spid="42" grpId="0"/>
      <p:bldP spid="43" grpId="0"/>
      <p:bldP spid="44" grpId="0"/>
      <p:bldP spid="45" grpId="0"/>
      <p:bldP spid="52" grpId="0" animBg="1"/>
      <p:bldP spid="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32E0B59-23BF-427F-BE40-548B57F73756}"/>
              </a:ext>
            </a:extLst>
          </p:cNvPr>
          <p:cNvSpPr txBox="1"/>
          <p:nvPr/>
        </p:nvSpPr>
        <p:spPr>
          <a:xfrm>
            <a:off x="389106" y="4669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66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09E7A4CD-AA93-42EB-8164-CCE8FC391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6206" y="466928"/>
            <a:ext cx="6100763" cy="2093595"/>
          </a:xfrm>
          <a:prstGeom prst="rect">
            <a:avLst/>
          </a:prstGeom>
        </p:spPr>
      </p:pic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46BDF6F8-C0CE-4A44-AFC0-C0C6D56AA798}"/>
              </a:ext>
            </a:extLst>
          </p:cNvPr>
          <p:cNvCxnSpPr/>
          <p:nvPr/>
        </p:nvCxnSpPr>
        <p:spPr>
          <a:xfrm>
            <a:off x="8151778" y="466928"/>
            <a:ext cx="0" cy="216926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9C4A675-DBFE-4130-8E26-D589476E7D08}"/>
                  </a:ext>
                </a:extLst>
              </p:cNvPr>
              <p:cNvSpPr txBox="1"/>
              <p:nvPr/>
            </p:nvSpPr>
            <p:spPr>
              <a:xfrm>
                <a:off x="8528007" y="697760"/>
                <a:ext cx="16636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39C4A675-DBFE-4130-8E26-D589476E7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007" y="697760"/>
                <a:ext cx="1663661" cy="276999"/>
              </a:xfrm>
              <a:prstGeom prst="rect">
                <a:avLst/>
              </a:prstGeom>
              <a:blipFill>
                <a:blip r:embed="rId3"/>
                <a:stretch>
                  <a:fillRect l="-3297" r="-2930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>
            <a:extLst>
              <a:ext uri="{FF2B5EF4-FFF2-40B4-BE49-F238E27FC236}">
                <a16:creationId xmlns:a16="http://schemas.microsoft.com/office/drawing/2014/main" id="{09638050-F843-4D96-B6BA-7863620CD84A}"/>
              </a:ext>
            </a:extLst>
          </p:cNvPr>
          <p:cNvSpPr txBox="1"/>
          <p:nvPr/>
        </p:nvSpPr>
        <p:spPr>
          <a:xfrm>
            <a:off x="10384708" y="651593"/>
            <a:ext cx="127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(opbrengst)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0193E81D-757D-4152-AEF2-08A246D47059}"/>
              </a:ext>
            </a:extLst>
          </p:cNvPr>
          <p:cNvSpPr txBox="1"/>
          <p:nvPr/>
        </p:nvSpPr>
        <p:spPr>
          <a:xfrm>
            <a:off x="10029108" y="1175700"/>
            <a:ext cx="1841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(aantal personen)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C118007-D5AC-4F4F-A9C6-FFAF769B3FC2}"/>
                  </a:ext>
                </a:extLst>
              </p:cNvPr>
              <p:cNvSpPr txBox="1"/>
              <p:nvPr/>
            </p:nvSpPr>
            <p:spPr>
              <a:xfrm>
                <a:off x="8528007" y="1221867"/>
                <a:ext cx="127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C118007-D5AC-4F4F-A9C6-FFAF769B3F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007" y="1221867"/>
                <a:ext cx="1278940" cy="276999"/>
              </a:xfrm>
              <a:prstGeom prst="rect">
                <a:avLst/>
              </a:prstGeom>
              <a:blipFill>
                <a:blip r:embed="rId4"/>
                <a:stretch>
                  <a:fillRect l="-2381" r="-4286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329DCA82-8254-41C0-BCC7-3FC1F6A226E1}"/>
              </a:ext>
            </a:extLst>
          </p:cNvPr>
          <p:cNvCxnSpPr/>
          <p:nvPr/>
        </p:nvCxnSpPr>
        <p:spPr>
          <a:xfrm>
            <a:off x="2011680" y="1360366"/>
            <a:ext cx="296490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3DC6A09-77F7-428D-8B4B-2F7160DCDECF}"/>
                  </a:ext>
                </a:extLst>
              </p:cNvPr>
              <p:cNvSpPr txBox="1"/>
              <p:nvPr/>
            </p:nvSpPr>
            <p:spPr>
              <a:xfrm>
                <a:off x="2166849" y="2714504"/>
                <a:ext cx="38114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Als 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dirty="0"/>
                  <a:t> kinderen meedoen, dan zijn er</a:t>
                </a:r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3DC6A09-77F7-428D-8B4B-2F7160DCDE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849" y="2714504"/>
                <a:ext cx="3811428" cy="369332"/>
              </a:xfrm>
              <a:prstGeom prst="rect">
                <a:avLst/>
              </a:prstGeom>
              <a:blipFill>
                <a:blip r:embed="rId5"/>
                <a:stretch>
                  <a:fillRect l="-1278" t="-8197" r="-31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E9CEF5C2-EEA6-436B-8829-B725FE2D3A86}"/>
              </a:ext>
            </a:extLst>
          </p:cNvPr>
          <p:cNvSpPr txBox="1"/>
          <p:nvPr/>
        </p:nvSpPr>
        <p:spPr>
          <a:xfrm>
            <a:off x="724129" y="319024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13210FF-6919-47E5-816A-520689925E0B}"/>
                  </a:ext>
                </a:extLst>
              </p:cNvPr>
              <p:cNvSpPr txBox="1"/>
              <p:nvPr/>
            </p:nvSpPr>
            <p:spPr>
              <a:xfrm>
                <a:off x="1475699" y="3237817"/>
                <a:ext cx="7042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13210FF-6919-47E5-816A-520689925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99" y="3237817"/>
                <a:ext cx="704295" cy="276999"/>
              </a:xfrm>
              <a:prstGeom prst="rect">
                <a:avLst/>
              </a:prstGeom>
              <a:blipFill>
                <a:blip r:embed="rId6"/>
                <a:stretch>
                  <a:fillRect l="-6897" r="-6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A0771215-977F-40EE-8C40-CE8A329A5A9D}"/>
                  </a:ext>
                </a:extLst>
              </p:cNvPr>
              <p:cNvSpPr txBox="1"/>
              <p:nvPr/>
            </p:nvSpPr>
            <p:spPr>
              <a:xfrm>
                <a:off x="2194560" y="3236406"/>
                <a:ext cx="13319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250−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A0771215-977F-40EE-8C40-CE8A329A5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4560" y="3236406"/>
                <a:ext cx="1331903" cy="276999"/>
              </a:xfrm>
              <a:prstGeom prst="rect">
                <a:avLst/>
              </a:prstGeom>
              <a:blipFill>
                <a:blip r:embed="rId7"/>
                <a:stretch>
                  <a:fillRect l="-367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9CF0272-43A8-4EF4-A90E-CA6EB0AC2F8D}"/>
                  </a:ext>
                </a:extLst>
              </p:cNvPr>
              <p:cNvSpPr txBox="1"/>
              <p:nvPr/>
            </p:nvSpPr>
            <p:spPr>
              <a:xfrm>
                <a:off x="3570791" y="3244137"/>
                <a:ext cx="8031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C9CF0272-43A8-4EF4-A90E-CA6EB0AC2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791" y="3244137"/>
                <a:ext cx="803105" cy="276999"/>
              </a:xfrm>
              <a:prstGeom prst="rect">
                <a:avLst/>
              </a:prstGeom>
              <a:blipFill>
                <a:blip r:embed="rId8"/>
                <a:stretch>
                  <a:fillRect l="-3030" r="-606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B36CC47E-9091-4A2A-B9DF-DE954AEA10DA}"/>
              </a:ext>
            </a:extLst>
          </p:cNvPr>
          <p:cNvSpPr txBox="1"/>
          <p:nvPr/>
        </p:nvSpPr>
        <p:spPr>
          <a:xfrm>
            <a:off x="4576286" y="3187380"/>
            <a:ext cx="1278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(opbrengst)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A091D93-A8A1-4A64-80F1-D05BE1219CBB}"/>
                  </a:ext>
                </a:extLst>
              </p:cNvPr>
              <p:cNvSpPr txBox="1"/>
              <p:nvPr/>
            </p:nvSpPr>
            <p:spPr>
              <a:xfrm>
                <a:off x="1475699" y="3703320"/>
                <a:ext cx="24489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+2000−8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BA091D93-A8A1-4A64-80F1-D05BE1219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99" y="3703320"/>
                <a:ext cx="2448940" cy="276999"/>
              </a:xfrm>
              <a:prstGeom prst="rect">
                <a:avLst/>
              </a:prstGeom>
              <a:blipFill>
                <a:blip r:embed="rId9"/>
                <a:stretch>
                  <a:fillRect l="-1741" r="-199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9FAD707-4B84-4E0D-AA31-EB0DBB95A5BB}"/>
                  </a:ext>
                </a:extLst>
              </p:cNvPr>
              <p:cNvSpPr txBox="1"/>
              <p:nvPr/>
            </p:nvSpPr>
            <p:spPr>
              <a:xfrm>
                <a:off x="1406446" y="4631174"/>
                <a:ext cx="20876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=1764−2000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9FAD707-4B84-4E0D-AA31-EB0DBB95A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46" y="4631174"/>
                <a:ext cx="2087687" cy="276999"/>
              </a:xfrm>
              <a:prstGeom prst="rect">
                <a:avLst/>
              </a:prstGeom>
              <a:blipFill>
                <a:blip r:embed="rId10"/>
                <a:stretch>
                  <a:fillRect l="-292" r="-233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B987568-1262-4791-9144-46BC85EEC216}"/>
                  </a:ext>
                </a:extLst>
              </p:cNvPr>
              <p:cNvSpPr txBox="1"/>
              <p:nvPr/>
            </p:nvSpPr>
            <p:spPr>
              <a:xfrm>
                <a:off x="1406446" y="5056557"/>
                <a:ext cx="13438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=−236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EB987568-1262-4791-9144-46BC85EEC2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46" y="5056557"/>
                <a:ext cx="1343894" cy="276999"/>
              </a:xfrm>
              <a:prstGeom prst="rect">
                <a:avLst/>
              </a:prstGeom>
              <a:blipFill>
                <a:blip r:embed="rId11"/>
                <a:stretch>
                  <a:fillRect l="-909" r="-409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12C589C-834B-421F-9219-ABE2041B0EA9}"/>
                  </a:ext>
                </a:extLst>
              </p:cNvPr>
              <p:cNvSpPr txBox="1"/>
              <p:nvPr/>
            </p:nvSpPr>
            <p:spPr>
              <a:xfrm>
                <a:off x="1468086" y="5481940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112C589C-834B-421F-9219-ABE2041B0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086" y="5481940"/>
                <a:ext cx="869405" cy="276999"/>
              </a:xfrm>
              <a:prstGeom prst="rect">
                <a:avLst/>
              </a:prstGeom>
              <a:blipFill>
                <a:blip r:embed="rId12"/>
                <a:stretch>
                  <a:fillRect l="-3521" r="-63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32651BB6-8484-48F3-9AB4-147992861887}"/>
              </a:ext>
            </a:extLst>
          </p:cNvPr>
          <p:cNvCxnSpPr/>
          <p:nvPr/>
        </p:nvCxnSpPr>
        <p:spPr>
          <a:xfrm>
            <a:off x="1475699" y="3980319"/>
            <a:ext cx="31246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>
            <a:extLst>
              <a:ext uri="{FF2B5EF4-FFF2-40B4-BE49-F238E27FC236}">
                <a16:creationId xmlns:a16="http://schemas.microsoft.com/office/drawing/2014/main" id="{E139A0FB-C5D9-4C5E-A337-5280A4C112A7}"/>
              </a:ext>
            </a:extLst>
          </p:cNvPr>
          <p:cNvCxnSpPr/>
          <p:nvPr/>
        </p:nvCxnSpPr>
        <p:spPr>
          <a:xfrm>
            <a:off x="2602072" y="3980319"/>
            <a:ext cx="45747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6C52FD0-F835-435D-80F9-30199A4BDC2D}"/>
                  </a:ext>
                </a:extLst>
              </p:cNvPr>
              <p:cNvSpPr txBox="1"/>
              <p:nvPr/>
            </p:nvSpPr>
            <p:spPr>
              <a:xfrm>
                <a:off x="1406446" y="4190554"/>
                <a:ext cx="20876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+2000=1764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86C52FD0-F835-435D-80F9-30199A4BD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446" y="4190554"/>
                <a:ext cx="2087687" cy="276999"/>
              </a:xfrm>
              <a:prstGeom prst="rect">
                <a:avLst/>
              </a:prstGeom>
              <a:blipFill>
                <a:blip r:embed="rId13"/>
                <a:stretch>
                  <a:fillRect l="-292" r="-233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DEBFC8B8-44D1-4FB2-B2E6-BDD646D6F80B}"/>
              </a:ext>
            </a:extLst>
          </p:cNvPr>
          <p:cNvSpPr txBox="1"/>
          <p:nvPr/>
        </p:nvSpPr>
        <p:spPr>
          <a:xfrm>
            <a:off x="3680163" y="4159776"/>
            <a:ext cx="746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klopt )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62AF0382-6228-4C83-9C2A-1AC702A81D4C}"/>
              </a:ext>
            </a:extLst>
          </p:cNvPr>
          <p:cNvCxnSpPr>
            <a:cxnSpLocks/>
          </p:cNvCxnSpPr>
          <p:nvPr/>
        </p:nvCxnSpPr>
        <p:spPr>
          <a:xfrm>
            <a:off x="6048658" y="1655006"/>
            <a:ext cx="184566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E6431EB2-DEA5-4B0D-8BE8-49E4932A4264}"/>
                  </a:ext>
                </a:extLst>
              </p:cNvPr>
              <p:cNvSpPr/>
              <p:nvPr/>
            </p:nvSpPr>
            <p:spPr>
              <a:xfrm>
                <a:off x="5905095" y="2712719"/>
                <a:ext cx="10284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i="1">
                        <a:latin typeface="Cambria Math" panose="02040503050406030204" pitchFamily="18" charset="0"/>
                      </a:rPr>
                      <m:t>250−</m:t>
                    </m:r>
                    <m:r>
                      <a:rPr lang="nl-NL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nl-NL" dirty="0"/>
                  <a:t> </a:t>
                </a:r>
              </a:p>
            </p:txBody>
          </p:sp>
        </mc:Choice>
        <mc:Fallback xmlns=""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E6431EB2-DEA5-4B0D-8BE8-49E4932A42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095" y="2712719"/>
                <a:ext cx="1028423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hthoek 35">
            <a:extLst>
              <a:ext uri="{FF2B5EF4-FFF2-40B4-BE49-F238E27FC236}">
                <a16:creationId xmlns:a16="http://schemas.microsoft.com/office/drawing/2014/main" id="{274FEA47-04E1-443C-8137-0455584F5C3B}"/>
              </a:ext>
            </a:extLst>
          </p:cNvPr>
          <p:cNvSpPr/>
          <p:nvPr/>
        </p:nvSpPr>
        <p:spPr>
          <a:xfrm>
            <a:off x="6865272" y="2714058"/>
            <a:ext cx="1388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volwassenen</a:t>
            </a: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C53D179D-8A27-45C1-9BE6-46D5782BAE31}"/>
              </a:ext>
            </a:extLst>
          </p:cNvPr>
          <p:cNvSpPr txBox="1"/>
          <p:nvPr/>
        </p:nvSpPr>
        <p:spPr>
          <a:xfrm>
            <a:off x="313579" y="4589178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F4FA04D9-8B41-4511-8F46-50E53A05E04F}"/>
                  </a:ext>
                </a:extLst>
              </p:cNvPr>
              <p:cNvSpPr txBox="1"/>
              <p:nvPr/>
            </p:nvSpPr>
            <p:spPr>
              <a:xfrm>
                <a:off x="2462882" y="5426680"/>
                <a:ext cx="4508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, Er doen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𝟏𝟏𝟖</m:t>
                    </m:r>
                  </m:oMath>
                </a14:m>
                <a:r>
                  <a:rPr lang="nl-NL" b="1" dirty="0"/>
                  <a:t> kinderen mee aan de barbecue</a:t>
                </a:r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F4FA04D9-8B41-4511-8F46-50E53A05E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882" y="5426680"/>
                <a:ext cx="4508607" cy="369332"/>
              </a:xfrm>
              <a:prstGeom prst="rect">
                <a:avLst/>
              </a:prstGeom>
              <a:blipFill>
                <a:blip r:embed="rId15"/>
                <a:stretch>
                  <a:fillRect l="-1081" t="-8197" r="-405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3963C40A-5064-40FE-BBC9-B81437970582}"/>
              </a:ext>
            </a:extLst>
          </p:cNvPr>
          <p:cNvSpPr txBox="1"/>
          <p:nvPr/>
        </p:nvSpPr>
        <p:spPr>
          <a:xfrm>
            <a:off x="718684" y="2704864"/>
            <a:ext cx="1223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u="sng" dirty="0"/>
              <a:t>Methode 2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7CF3A08E-9401-49A9-82C3-36136609671F}"/>
              </a:ext>
            </a:extLst>
          </p:cNvPr>
          <p:cNvSpPr txBox="1"/>
          <p:nvPr/>
        </p:nvSpPr>
        <p:spPr>
          <a:xfrm>
            <a:off x="325601" y="600456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335C785D-5C13-4DFE-AE5A-4BEDA71997F9}"/>
              </a:ext>
            </a:extLst>
          </p:cNvPr>
          <p:cNvSpPr txBox="1"/>
          <p:nvPr/>
        </p:nvSpPr>
        <p:spPr>
          <a:xfrm>
            <a:off x="724129" y="604012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--------------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4C434533-9A06-49D3-854D-17D25E13E418}"/>
              </a:ext>
            </a:extLst>
          </p:cNvPr>
          <p:cNvSpPr txBox="1"/>
          <p:nvPr/>
        </p:nvSpPr>
        <p:spPr>
          <a:xfrm>
            <a:off x="312777" y="2712719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163022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70</TotalTime>
  <Words>209</Words>
  <Application>Microsoft Office PowerPoint</Application>
  <PresentationFormat>Breedbeeld</PresentationFormat>
  <Paragraphs>49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2018-03-28T15:04:36Z</dcterms:created>
  <dcterms:modified xsi:type="dcterms:W3CDTF">2019-03-20T15:30:11Z</dcterms:modified>
</cp:coreProperties>
</file>