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8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047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57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07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56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79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62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9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96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62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67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D24F4-DA35-4167-A8C2-BF04F7C1B39E}" type="datetimeFigureOut">
              <a:rPr lang="nl-NL" smtClean="0"/>
              <a:t>29-3-2018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791FA-3D19-4404-BE38-D5A5FCE379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609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.jpg"/><Relationship Id="rId2" Type="http://schemas.openxmlformats.org/officeDocument/2006/relationships/image" Target="../media/image1.png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.jpg"/><Relationship Id="rId21" Type="http://schemas.openxmlformats.org/officeDocument/2006/relationships/image" Target="../media/image3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2" Type="http://schemas.openxmlformats.org/officeDocument/2006/relationships/image" Target="../media/image3.jp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24" Type="http://schemas.openxmlformats.org/officeDocument/2006/relationships/image" Target="../media/image35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73487" y="5924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61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73487" y="193373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1126578" y="2408540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578" y="2408540"/>
                <a:ext cx="1407180" cy="276999"/>
              </a:xfrm>
              <a:prstGeom prst="rect">
                <a:avLst/>
              </a:prstGeom>
              <a:blipFill>
                <a:blip r:embed="rId2"/>
                <a:stretch>
                  <a:fillRect l="-3896" r="-3463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739293" y="1949922"/>
                <a:ext cx="38818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Snijpunt met de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𝑎𝑠</m:t>
                    </m:r>
                  </m:oMath>
                </a14:m>
                <a:r>
                  <a:rPr lang="nl-NL" dirty="0"/>
                  <a:t>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293" y="1949922"/>
                <a:ext cx="3881897" cy="369332"/>
              </a:xfrm>
              <a:prstGeom prst="rect">
                <a:avLst/>
              </a:prstGeom>
              <a:blipFill>
                <a:blip r:embed="rId3"/>
                <a:stretch>
                  <a:fillRect l="-125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3494946" y="2581155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946" y="2581155"/>
                <a:ext cx="869405" cy="276999"/>
              </a:xfrm>
              <a:prstGeom prst="rect">
                <a:avLst/>
              </a:prstGeom>
              <a:blipFill>
                <a:blip r:embed="rId4"/>
                <a:stretch>
                  <a:fillRect l="-5594" r="-62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3497171" y="2945256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171" y="2945256"/>
                <a:ext cx="612925" cy="276999"/>
              </a:xfrm>
              <a:prstGeom prst="rect">
                <a:avLst/>
              </a:prstGeom>
              <a:blipFill>
                <a:blip r:embed="rId5"/>
                <a:stretch>
                  <a:fillRect l="-5000" r="-9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hoek 11"/>
              <p:cNvSpPr/>
              <p:nvPr/>
            </p:nvSpPr>
            <p:spPr>
              <a:xfrm>
                <a:off x="1785198" y="2724886"/>
                <a:ext cx="8009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Rechthoe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198" y="2724886"/>
                <a:ext cx="800989" cy="369332"/>
              </a:xfrm>
              <a:prstGeom prst="rect">
                <a:avLst/>
              </a:prstGeom>
              <a:blipFill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 rot="10800000">
                <a:off x="2344026" y="2465894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344026" y="2465894"/>
                <a:ext cx="379463" cy="617861"/>
              </a:xfrm>
              <a:prstGeom prst="rect">
                <a:avLst/>
              </a:prstGeom>
              <a:blipFill>
                <a:blip r:embed="rId7"/>
                <a:stretch>
                  <a:fillRect t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/>
          <p:cNvSpPr txBox="1"/>
          <p:nvPr/>
        </p:nvSpPr>
        <p:spPr>
          <a:xfrm>
            <a:off x="2723489" y="2534989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739293" y="335541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1350259" y="3407230"/>
                <a:ext cx="5875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6, 0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59" y="3407230"/>
                <a:ext cx="587533" cy="276999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1126578" y="4345865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578" y="4345865"/>
                <a:ext cx="1407180" cy="276999"/>
              </a:xfrm>
              <a:prstGeom prst="rect">
                <a:avLst/>
              </a:prstGeom>
              <a:blipFill>
                <a:blip r:embed="rId9"/>
                <a:stretch>
                  <a:fillRect l="-3896" r="-346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739293" y="3887247"/>
                <a:ext cx="3998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Snijpunt met de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𝑎𝑠</m:t>
                    </m:r>
                  </m:oMath>
                </a14:m>
                <a:r>
                  <a:rPr lang="nl-NL" dirty="0"/>
                  <a:t>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293" y="3887247"/>
                <a:ext cx="3998915" cy="369332"/>
              </a:xfrm>
              <a:prstGeom prst="rect">
                <a:avLst/>
              </a:prstGeom>
              <a:blipFill>
                <a:blip r:embed="rId10"/>
                <a:stretch>
                  <a:fillRect l="-122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3494946" y="4518480"/>
                <a:ext cx="10459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946" y="4518480"/>
                <a:ext cx="1045927" cy="276999"/>
              </a:xfrm>
              <a:prstGeom prst="rect">
                <a:avLst/>
              </a:prstGeom>
              <a:blipFill>
                <a:blip r:embed="rId11"/>
                <a:stretch>
                  <a:fillRect l="-581" r="-5233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3497171" y="4882581"/>
                <a:ext cx="7894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171" y="4882581"/>
                <a:ext cx="789447" cy="276999"/>
              </a:xfrm>
              <a:prstGeom prst="rect">
                <a:avLst/>
              </a:prstGeom>
              <a:blipFill>
                <a:blip r:embed="rId12"/>
                <a:stretch>
                  <a:fillRect l="-6977" r="-697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hthoek 20"/>
              <p:cNvSpPr/>
              <p:nvPr/>
            </p:nvSpPr>
            <p:spPr>
              <a:xfrm>
                <a:off x="1785198" y="4662211"/>
                <a:ext cx="8009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Rechthoe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198" y="4662211"/>
                <a:ext cx="800989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 rot="10800000">
                <a:off x="2344026" y="4403219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344026" y="4403219"/>
                <a:ext cx="379463" cy="61786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/>
          <p:cNvSpPr txBox="1"/>
          <p:nvPr/>
        </p:nvSpPr>
        <p:spPr>
          <a:xfrm>
            <a:off x="2723489" y="4472314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39293" y="5292737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1350259" y="5344555"/>
                <a:ext cx="7606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−8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59" y="5344555"/>
                <a:ext cx="760657" cy="276999"/>
              </a:xfrm>
              <a:prstGeom prst="rect">
                <a:avLst/>
              </a:prstGeom>
              <a:blipFill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Afbeelding 2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159" y="1438744"/>
            <a:ext cx="3452774" cy="4572000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959" y="543076"/>
            <a:ext cx="6254115" cy="900113"/>
          </a:xfrm>
          <a:prstGeom prst="rect">
            <a:avLst/>
          </a:prstGeom>
        </p:spPr>
      </p:pic>
      <p:cxnSp>
        <p:nvCxnSpPr>
          <p:cNvPr id="3" name="Rechte verbindingslijn met pijl 2"/>
          <p:cNvCxnSpPr/>
          <p:nvPr/>
        </p:nvCxnSpPr>
        <p:spPr>
          <a:xfrm flipV="1">
            <a:off x="2110916" y="2945257"/>
            <a:ext cx="7595792" cy="585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 flipV="1">
            <a:off x="2344025" y="5344555"/>
            <a:ext cx="5477612" cy="155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80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71" y="482733"/>
            <a:ext cx="6247448" cy="62007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795" y="482733"/>
            <a:ext cx="3452774" cy="4572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/>
              <p:cNvSpPr txBox="1"/>
              <p:nvPr/>
            </p:nvSpPr>
            <p:spPr>
              <a:xfrm>
                <a:off x="695204" y="2088714"/>
                <a:ext cx="7356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8, 3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04" y="2088714"/>
                <a:ext cx="735651" cy="276999"/>
              </a:xfrm>
              <a:prstGeom prst="rect">
                <a:avLst/>
              </a:prstGeom>
              <a:blipFill>
                <a:blip r:embed="rId4"/>
                <a:stretch>
                  <a:fillRect l="-661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/>
          <p:cNvSpPr txBox="1"/>
          <p:nvPr/>
        </p:nvSpPr>
        <p:spPr>
          <a:xfrm>
            <a:off x="1430608" y="2042547"/>
            <a:ext cx="146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/>
              <p:cNvSpPr txBox="1"/>
              <p:nvPr/>
            </p:nvSpPr>
            <p:spPr>
              <a:xfrm>
                <a:off x="3404969" y="2088714"/>
                <a:ext cx="1178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∙8−3∙3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969" y="2088714"/>
                <a:ext cx="1178208" cy="276999"/>
              </a:xfrm>
              <a:prstGeom prst="rect">
                <a:avLst/>
              </a:prstGeom>
              <a:blipFill>
                <a:blip r:embed="rId5"/>
                <a:stretch>
                  <a:fillRect l="-4663" r="-414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/>
              <p:cNvSpPr txBox="1"/>
              <p:nvPr/>
            </p:nvSpPr>
            <p:spPr>
              <a:xfrm>
                <a:off x="4704986" y="2074919"/>
                <a:ext cx="54662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986" y="2074919"/>
                <a:ext cx="546625" cy="276999"/>
              </a:xfrm>
              <a:prstGeom prst="rect">
                <a:avLst/>
              </a:prstGeom>
              <a:blipFill>
                <a:blip r:embed="rId6"/>
                <a:stretch>
                  <a:fillRect l="-4494" r="-1011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/>
              <p:cNvSpPr txBox="1"/>
              <p:nvPr/>
            </p:nvSpPr>
            <p:spPr>
              <a:xfrm>
                <a:off x="4273797" y="2559869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797" y="2559869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/>
              <p:cNvSpPr txBox="1"/>
              <p:nvPr/>
            </p:nvSpPr>
            <p:spPr>
              <a:xfrm>
                <a:off x="4704986" y="2559868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986" y="2559868"/>
                <a:ext cx="546625" cy="276999"/>
              </a:xfrm>
              <a:prstGeom prst="rect">
                <a:avLst/>
              </a:prstGeom>
              <a:blipFill>
                <a:blip r:embed="rId8"/>
                <a:stretch>
                  <a:fillRect l="-7865" r="-1011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/>
              <p:cNvSpPr txBox="1"/>
              <p:nvPr/>
            </p:nvSpPr>
            <p:spPr>
              <a:xfrm>
                <a:off x="4752666" y="1907395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666" y="1907395"/>
                <a:ext cx="150682" cy="276999"/>
              </a:xfrm>
              <a:prstGeom prst="rect">
                <a:avLst/>
              </a:prstGeom>
              <a:blipFill>
                <a:blip r:embed="rId9"/>
                <a:stretch>
                  <a:fillRect l="-41667" r="-37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/>
              <p:cNvSpPr txBox="1"/>
              <p:nvPr/>
            </p:nvSpPr>
            <p:spPr>
              <a:xfrm>
                <a:off x="695204" y="2835062"/>
                <a:ext cx="29300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Klopt niet, 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nl-NL" dirty="0"/>
                  <a:t> ligt niet 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04" y="2835062"/>
                <a:ext cx="2930033" cy="369332"/>
              </a:xfrm>
              <a:prstGeom prst="rect">
                <a:avLst/>
              </a:prstGeom>
              <a:blipFill>
                <a:blip r:embed="rId10"/>
                <a:stretch>
                  <a:fillRect l="-166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/>
              <p:cNvSpPr txBox="1"/>
              <p:nvPr/>
            </p:nvSpPr>
            <p:spPr>
              <a:xfrm>
                <a:off x="742674" y="3635197"/>
                <a:ext cx="1002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18, 16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74" y="3635197"/>
                <a:ext cx="1002518" cy="276999"/>
              </a:xfrm>
              <a:prstGeom prst="rect">
                <a:avLst/>
              </a:prstGeom>
              <a:blipFill>
                <a:blip r:embed="rId11"/>
                <a:stretch>
                  <a:fillRect l="-548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/>
          <p:cNvSpPr txBox="1"/>
          <p:nvPr/>
        </p:nvSpPr>
        <p:spPr>
          <a:xfrm>
            <a:off x="1717918" y="3589030"/>
            <a:ext cx="146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/>
              <p:cNvSpPr txBox="1"/>
              <p:nvPr/>
            </p:nvSpPr>
            <p:spPr>
              <a:xfrm>
                <a:off x="3452439" y="3635197"/>
                <a:ext cx="14346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∙18−3∙16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439" y="3635197"/>
                <a:ext cx="1434687" cy="276999"/>
              </a:xfrm>
              <a:prstGeom prst="rect">
                <a:avLst/>
              </a:prstGeom>
              <a:blipFill>
                <a:blip r:embed="rId12"/>
                <a:stretch>
                  <a:fillRect l="-3390" r="-339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/>
              <p:cNvSpPr txBox="1"/>
              <p:nvPr/>
            </p:nvSpPr>
            <p:spPr>
              <a:xfrm>
                <a:off x="4947326" y="3621402"/>
                <a:ext cx="54662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326" y="3621402"/>
                <a:ext cx="546625" cy="276999"/>
              </a:xfrm>
              <a:prstGeom prst="rect">
                <a:avLst/>
              </a:prstGeom>
              <a:blipFill>
                <a:blip r:embed="rId13"/>
                <a:stretch>
                  <a:fillRect l="-4494" r="-1011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/>
              <p:cNvSpPr txBox="1"/>
              <p:nvPr/>
            </p:nvSpPr>
            <p:spPr>
              <a:xfrm>
                <a:off x="4546117" y="4106352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117" y="4106352"/>
                <a:ext cx="309380" cy="276999"/>
              </a:xfrm>
              <a:prstGeom prst="rect">
                <a:avLst/>
              </a:prstGeom>
              <a:blipFill>
                <a:blip r:embed="rId14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/>
              <p:cNvSpPr txBox="1"/>
              <p:nvPr/>
            </p:nvSpPr>
            <p:spPr>
              <a:xfrm>
                <a:off x="4977306" y="4106351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306" y="4106351"/>
                <a:ext cx="546625" cy="276999"/>
              </a:xfrm>
              <a:prstGeom prst="rect">
                <a:avLst/>
              </a:prstGeom>
              <a:blipFill>
                <a:blip r:embed="rId15"/>
                <a:stretch>
                  <a:fillRect l="-3333" r="-1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/>
              <p:cNvSpPr txBox="1"/>
              <p:nvPr/>
            </p:nvSpPr>
            <p:spPr>
              <a:xfrm>
                <a:off x="4995006" y="3453878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006" y="3453878"/>
                <a:ext cx="150682" cy="276999"/>
              </a:xfrm>
              <a:prstGeom prst="rect">
                <a:avLst/>
              </a:prstGeom>
              <a:blipFill>
                <a:blip r:embed="rId16"/>
                <a:stretch>
                  <a:fillRect l="-36000" r="-36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/>
              <p:cNvSpPr txBox="1"/>
              <p:nvPr/>
            </p:nvSpPr>
            <p:spPr>
              <a:xfrm>
                <a:off x="742674" y="4353409"/>
                <a:ext cx="2085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Klopt, dus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B</m:t>
                    </m:r>
                  </m:oMath>
                </a14:m>
                <a:r>
                  <a:rPr lang="nl-NL" dirty="0"/>
                  <a:t> ligt 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74" y="4353409"/>
                <a:ext cx="2085443" cy="369332"/>
              </a:xfrm>
              <a:prstGeom prst="rect">
                <a:avLst/>
              </a:prstGeom>
              <a:blipFill>
                <a:blip r:embed="rId17"/>
                <a:stretch>
                  <a:fillRect l="-263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/>
              <p:cNvSpPr txBox="1"/>
              <p:nvPr/>
            </p:nvSpPr>
            <p:spPr>
              <a:xfrm>
                <a:off x="806014" y="5240683"/>
                <a:ext cx="13487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−30, −48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14" y="5240683"/>
                <a:ext cx="1348767" cy="276999"/>
              </a:xfrm>
              <a:prstGeom prst="rect">
                <a:avLst/>
              </a:prstGeom>
              <a:blipFill>
                <a:blip r:embed="rId18"/>
                <a:stretch>
                  <a:fillRect l="-362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/>
          <p:cNvSpPr txBox="1"/>
          <p:nvPr/>
        </p:nvSpPr>
        <p:spPr>
          <a:xfrm>
            <a:off x="2156008" y="5194516"/>
            <a:ext cx="146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/>
              <p:cNvSpPr txBox="1"/>
              <p:nvPr/>
            </p:nvSpPr>
            <p:spPr>
              <a:xfrm>
                <a:off x="3680669" y="5240683"/>
                <a:ext cx="1780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∙−30−3∙−48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669" y="5240683"/>
                <a:ext cx="1780937" cy="276999"/>
              </a:xfrm>
              <a:prstGeom prst="rect">
                <a:avLst/>
              </a:prstGeom>
              <a:blipFill>
                <a:blip r:embed="rId19"/>
                <a:stretch>
                  <a:fillRect l="-2740" r="-274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5535318" y="5226888"/>
                <a:ext cx="54662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318" y="5226888"/>
                <a:ext cx="546625" cy="276999"/>
              </a:xfrm>
              <a:prstGeom prst="rect">
                <a:avLst/>
              </a:prstGeom>
              <a:blipFill>
                <a:blip r:embed="rId20"/>
                <a:stretch>
                  <a:fillRect l="-3333" r="-1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/>
              <p:cNvSpPr txBox="1"/>
              <p:nvPr/>
            </p:nvSpPr>
            <p:spPr>
              <a:xfrm>
                <a:off x="5104129" y="565163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129" y="5651637"/>
                <a:ext cx="309380" cy="276999"/>
              </a:xfrm>
              <a:prstGeom prst="rect">
                <a:avLst/>
              </a:prstGeom>
              <a:blipFill>
                <a:blip r:embed="rId21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/>
              <p:cNvSpPr txBox="1"/>
              <p:nvPr/>
            </p:nvSpPr>
            <p:spPr>
              <a:xfrm>
                <a:off x="5535318" y="5651636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318" y="5651636"/>
                <a:ext cx="546625" cy="276999"/>
              </a:xfrm>
              <a:prstGeom prst="rect">
                <a:avLst/>
              </a:prstGeom>
              <a:blipFill>
                <a:blip r:embed="rId22"/>
                <a:stretch>
                  <a:fillRect l="-3333" r="-1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/>
              <p:cNvSpPr txBox="1"/>
              <p:nvPr/>
            </p:nvSpPr>
            <p:spPr>
              <a:xfrm>
                <a:off x="5582998" y="5059364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998" y="5059364"/>
                <a:ext cx="150682" cy="276999"/>
              </a:xfrm>
              <a:prstGeom prst="rect">
                <a:avLst/>
              </a:prstGeom>
              <a:blipFill>
                <a:blip r:embed="rId23"/>
                <a:stretch>
                  <a:fillRect l="-40000" r="-32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/>
              <p:cNvSpPr txBox="1"/>
              <p:nvPr/>
            </p:nvSpPr>
            <p:spPr>
              <a:xfrm>
                <a:off x="806014" y="5902623"/>
                <a:ext cx="20742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Klopt, dus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nl-NL" dirty="0"/>
                  <a:t> ligt 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14" y="5902623"/>
                <a:ext cx="2074222" cy="369332"/>
              </a:xfrm>
              <a:prstGeom prst="rect">
                <a:avLst/>
              </a:prstGeom>
              <a:blipFill>
                <a:blip r:embed="rId24"/>
                <a:stretch>
                  <a:fillRect l="-235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806014" y="1337295"/>
                <a:ext cx="1688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 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14" y="1337295"/>
                <a:ext cx="1688604" cy="276999"/>
              </a:xfrm>
              <a:prstGeom prst="rect">
                <a:avLst/>
              </a:prstGeom>
              <a:blipFill>
                <a:blip r:embed="rId25"/>
                <a:stretch>
                  <a:fillRect l="-2888" r="-3249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670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41</TotalTime>
  <Words>144</Words>
  <Application>Microsoft Office PowerPoint</Application>
  <PresentationFormat>Breedbeeld</PresentationFormat>
  <Paragraphs>45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2018-03-27T10:05:52Z</dcterms:created>
  <dcterms:modified xsi:type="dcterms:W3CDTF">2018-03-29T09:24:13Z</dcterms:modified>
</cp:coreProperties>
</file>