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E95-5316-45E0-99EE-7C08CBB503DE}" type="datetimeFigureOut">
              <a:rPr lang="nl-NL" smtClean="0"/>
              <a:t>27-3-2018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090-7291-4612-9D5F-E46A46B41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662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E95-5316-45E0-99EE-7C08CBB503DE}" type="datetimeFigureOut">
              <a:rPr lang="nl-NL" smtClean="0"/>
              <a:t>27-3-2018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090-7291-4612-9D5F-E46A46B41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12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E95-5316-45E0-99EE-7C08CBB503DE}" type="datetimeFigureOut">
              <a:rPr lang="nl-NL" smtClean="0"/>
              <a:t>27-3-2018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090-7291-4612-9D5F-E46A46B41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09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E95-5316-45E0-99EE-7C08CBB503DE}" type="datetimeFigureOut">
              <a:rPr lang="nl-NL" smtClean="0"/>
              <a:t>27-3-2018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090-7291-4612-9D5F-E46A46B41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686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E95-5316-45E0-99EE-7C08CBB503DE}" type="datetimeFigureOut">
              <a:rPr lang="nl-NL" smtClean="0"/>
              <a:t>27-3-2018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090-7291-4612-9D5F-E46A46B41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061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E95-5316-45E0-99EE-7C08CBB503DE}" type="datetimeFigureOut">
              <a:rPr lang="nl-NL" smtClean="0"/>
              <a:t>27-3-2018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090-7291-4612-9D5F-E46A46B41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66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E95-5316-45E0-99EE-7C08CBB503DE}" type="datetimeFigureOut">
              <a:rPr lang="nl-NL" smtClean="0"/>
              <a:t>27-3-2018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090-7291-4612-9D5F-E46A46B41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96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E95-5316-45E0-99EE-7C08CBB503DE}" type="datetimeFigureOut">
              <a:rPr lang="nl-NL" smtClean="0"/>
              <a:t>27-3-2018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090-7291-4612-9D5F-E46A46B41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398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E95-5316-45E0-99EE-7C08CBB503DE}" type="datetimeFigureOut">
              <a:rPr lang="nl-NL" smtClean="0"/>
              <a:t>27-3-2018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090-7291-4612-9D5F-E46A46B41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881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E95-5316-45E0-99EE-7C08CBB503DE}" type="datetimeFigureOut">
              <a:rPr lang="nl-NL" smtClean="0"/>
              <a:t>27-3-2018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090-7291-4612-9D5F-E46A46B41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75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5E95-5316-45E0-99EE-7C08CBB503DE}" type="datetimeFigureOut">
              <a:rPr lang="nl-NL" smtClean="0"/>
              <a:t>27-3-2018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0090-7291-4612-9D5F-E46A46B41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561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D5E95-5316-45E0-99EE-7C08CBB503DE}" type="datetimeFigureOut">
              <a:rPr lang="nl-NL" smtClean="0"/>
              <a:t>27-3-2018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0090-7291-4612-9D5F-E46A46B412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986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CE9456C-3070-489E-9137-3C21577FEF9C}"/>
              </a:ext>
            </a:extLst>
          </p:cNvPr>
          <p:cNvSpPr txBox="1"/>
          <p:nvPr/>
        </p:nvSpPr>
        <p:spPr>
          <a:xfrm>
            <a:off x="386862" y="361461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81582DF-192A-4F3F-B3BC-DF2A1F02E3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73" y="257670"/>
            <a:ext cx="6707505" cy="125349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57243DF5-6992-4A05-9E52-9D9D9F20801B}"/>
              </a:ext>
            </a:extLst>
          </p:cNvPr>
          <p:cNvSpPr txBox="1"/>
          <p:nvPr/>
        </p:nvSpPr>
        <p:spPr>
          <a:xfrm>
            <a:off x="386862" y="171436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DC79670E-5238-4623-B03B-37DE0318D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01" y="1765160"/>
            <a:ext cx="1570025" cy="4842205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44E10FF6-D8C0-4FA3-9C83-EBA611BB44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419" y="1693703"/>
            <a:ext cx="4868513" cy="4913662"/>
          </a:xfrm>
          <a:prstGeom prst="rect">
            <a:avLst/>
          </a:prstGeom>
        </p:spPr>
      </p:pic>
      <p:sp>
        <p:nvSpPr>
          <p:cNvPr id="14" name="Ovaal 13">
            <a:extLst>
              <a:ext uri="{FF2B5EF4-FFF2-40B4-BE49-F238E27FC236}">
                <a16:creationId xmlns:a16="http://schemas.microsoft.com/office/drawing/2014/main" id="{3DE77BE7-499B-4846-A004-4781164764C0}"/>
              </a:ext>
            </a:extLst>
          </p:cNvPr>
          <p:cNvSpPr/>
          <p:nvPr/>
        </p:nvSpPr>
        <p:spPr>
          <a:xfrm>
            <a:off x="4200250" y="6490688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7F318440-C663-4EA3-BAF8-98FB85031267}"/>
              </a:ext>
            </a:extLst>
          </p:cNvPr>
          <p:cNvSpPr/>
          <p:nvPr/>
        </p:nvSpPr>
        <p:spPr>
          <a:xfrm>
            <a:off x="5137675" y="3654921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2215451A-6DD8-4B41-9189-23E302498762}"/>
              </a:ext>
            </a:extLst>
          </p:cNvPr>
          <p:cNvSpPr/>
          <p:nvPr/>
        </p:nvSpPr>
        <p:spPr>
          <a:xfrm>
            <a:off x="4191742" y="3172890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4F59C20E-5550-4384-8BDF-56C1B569E56D}"/>
              </a:ext>
            </a:extLst>
          </p:cNvPr>
          <p:cNvSpPr/>
          <p:nvPr/>
        </p:nvSpPr>
        <p:spPr>
          <a:xfrm>
            <a:off x="4671836" y="3641038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C01FDF4C-BE25-48BD-A569-FD44696E0E87}"/>
              </a:ext>
            </a:extLst>
          </p:cNvPr>
          <p:cNvSpPr/>
          <p:nvPr/>
        </p:nvSpPr>
        <p:spPr>
          <a:xfrm>
            <a:off x="4198932" y="3645581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BB2F0934-B198-4E74-A099-422D652311E4}"/>
              </a:ext>
            </a:extLst>
          </p:cNvPr>
          <p:cNvSpPr/>
          <p:nvPr/>
        </p:nvSpPr>
        <p:spPr>
          <a:xfrm>
            <a:off x="4671836" y="3171572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CF144EC6-03D1-4161-B5CE-065A0B57AF85}"/>
              </a:ext>
            </a:extLst>
          </p:cNvPr>
          <p:cNvSpPr/>
          <p:nvPr/>
        </p:nvSpPr>
        <p:spPr>
          <a:xfrm>
            <a:off x="4202319" y="2703835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89B4A2A7-03BF-49E9-A1E7-DF8955D530CC}"/>
              </a:ext>
            </a:extLst>
          </p:cNvPr>
          <p:cNvSpPr/>
          <p:nvPr/>
        </p:nvSpPr>
        <p:spPr>
          <a:xfrm>
            <a:off x="6070885" y="3644622"/>
            <a:ext cx="72000" cy="7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50697FC2-76D5-4422-A93C-6E0B8230D868}"/>
              </a:ext>
            </a:extLst>
          </p:cNvPr>
          <p:cNvSpPr/>
          <p:nvPr/>
        </p:nvSpPr>
        <p:spPr>
          <a:xfrm>
            <a:off x="1452880" y="2124332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6A7BE306-442C-426E-84D3-F3EC14BB98CA}"/>
              </a:ext>
            </a:extLst>
          </p:cNvPr>
          <p:cNvSpPr/>
          <p:nvPr/>
        </p:nvSpPr>
        <p:spPr>
          <a:xfrm>
            <a:off x="1452880" y="2571818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BBD02591-5E48-4B93-909F-DF78D7ECC646}"/>
              </a:ext>
            </a:extLst>
          </p:cNvPr>
          <p:cNvSpPr/>
          <p:nvPr/>
        </p:nvSpPr>
        <p:spPr>
          <a:xfrm>
            <a:off x="1945745" y="2122992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10CE209D-C80E-46CB-AE50-198F1B213955}"/>
              </a:ext>
            </a:extLst>
          </p:cNvPr>
          <p:cNvSpPr/>
          <p:nvPr/>
        </p:nvSpPr>
        <p:spPr>
          <a:xfrm>
            <a:off x="1949023" y="2558532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F8CEC459-3178-49C3-A37C-4C73C9454378}"/>
              </a:ext>
            </a:extLst>
          </p:cNvPr>
          <p:cNvSpPr/>
          <p:nvPr/>
        </p:nvSpPr>
        <p:spPr>
          <a:xfrm>
            <a:off x="1452879" y="3307520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61A4B431-05DD-4A6A-A20A-28688CD644E1}"/>
              </a:ext>
            </a:extLst>
          </p:cNvPr>
          <p:cNvSpPr/>
          <p:nvPr/>
        </p:nvSpPr>
        <p:spPr>
          <a:xfrm>
            <a:off x="1951988" y="3307520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C397166E-305A-41AC-BD20-6DCC2EE01FC5}"/>
              </a:ext>
            </a:extLst>
          </p:cNvPr>
          <p:cNvSpPr/>
          <p:nvPr/>
        </p:nvSpPr>
        <p:spPr>
          <a:xfrm>
            <a:off x="1440705" y="3778459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1A9FCD29-478F-4473-826E-51B44B03387D}"/>
              </a:ext>
            </a:extLst>
          </p:cNvPr>
          <p:cNvSpPr/>
          <p:nvPr/>
        </p:nvSpPr>
        <p:spPr>
          <a:xfrm>
            <a:off x="1945744" y="3765173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8A4F0CE2-A393-44AF-9E92-0EA2A35ADD01}"/>
              </a:ext>
            </a:extLst>
          </p:cNvPr>
          <p:cNvSpPr/>
          <p:nvPr/>
        </p:nvSpPr>
        <p:spPr>
          <a:xfrm>
            <a:off x="1461966" y="4549699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476F0F90-BC9D-43AB-B4D9-2FDE3C83C083}"/>
              </a:ext>
            </a:extLst>
          </p:cNvPr>
          <p:cNvSpPr/>
          <p:nvPr/>
        </p:nvSpPr>
        <p:spPr>
          <a:xfrm>
            <a:off x="1945743" y="4524321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945C0C2D-AED5-4A5D-9026-688598B17635}"/>
              </a:ext>
            </a:extLst>
          </p:cNvPr>
          <p:cNvSpPr/>
          <p:nvPr/>
        </p:nvSpPr>
        <p:spPr>
          <a:xfrm>
            <a:off x="1452879" y="6182140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A298BF4C-99EC-4F34-987D-A26ADC5BBA7D}"/>
              </a:ext>
            </a:extLst>
          </p:cNvPr>
          <p:cNvSpPr/>
          <p:nvPr/>
        </p:nvSpPr>
        <p:spPr>
          <a:xfrm>
            <a:off x="1930086" y="6185605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11E622CF-CA26-4D5A-950B-BCDC49418231}"/>
              </a:ext>
            </a:extLst>
          </p:cNvPr>
          <p:cNvSpPr/>
          <p:nvPr/>
        </p:nvSpPr>
        <p:spPr>
          <a:xfrm>
            <a:off x="1945741" y="5763846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36225B6F-A528-4568-A359-DD1A475776E9}"/>
              </a:ext>
            </a:extLst>
          </p:cNvPr>
          <p:cNvSpPr/>
          <p:nvPr/>
        </p:nvSpPr>
        <p:spPr>
          <a:xfrm>
            <a:off x="1440704" y="5732887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2F7EF1F9-3569-4477-90E9-E195CF327FC4}"/>
              </a:ext>
            </a:extLst>
          </p:cNvPr>
          <p:cNvSpPr/>
          <p:nvPr/>
        </p:nvSpPr>
        <p:spPr>
          <a:xfrm>
            <a:off x="1945742" y="4987494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72E761E0-CC95-4FB2-A994-4D39C34453D2}"/>
              </a:ext>
            </a:extLst>
          </p:cNvPr>
          <p:cNvSpPr/>
          <p:nvPr/>
        </p:nvSpPr>
        <p:spPr>
          <a:xfrm>
            <a:off x="1467705" y="4986551"/>
            <a:ext cx="319413" cy="344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7ABDA61F-E64C-46C4-8C33-ED99DF9EFF69}"/>
              </a:ext>
            </a:extLst>
          </p:cNvPr>
          <p:cNvCxnSpPr>
            <a:cxnSpLocks/>
          </p:cNvCxnSpPr>
          <p:nvPr/>
        </p:nvCxnSpPr>
        <p:spPr>
          <a:xfrm flipV="1">
            <a:off x="4189617" y="1765160"/>
            <a:ext cx="1627508" cy="4905271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6AD4715A-2934-41B0-ABAF-270CFE805D02}"/>
                  </a:ext>
                </a:extLst>
              </p:cNvPr>
              <p:cNvSpPr txBox="1"/>
              <p:nvPr/>
            </p:nvSpPr>
            <p:spPr>
              <a:xfrm>
                <a:off x="5817125" y="1945192"/>
                <a:ext cx="132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nl-NL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6AD4715A-2934-41B0-ABAF-270CFE805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7125" y="1945192"/>
                <a:ext cx="132344" cy="276999"/>
              </a:xfrm>
              <a:prstGeom prst="rect">
                <a:avLst/>
              </a:prstGeom>
              <a:blipFill>
                <a:blip r:embed="rId5"/>
                <a:stretch>
                  <a:fillRect l="-45455" r="-3636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311C6654-C1BF-45AC-8E99-CB3699FA0745}"/>
              </a:ext>
            </a:extLst>
          </p:cNvPr>
          <p:cNvCxnSpPr>
            <a:cxnSpLocks/>
          </p:cNvCxnSpPr>
          <p:nvPr/>
        </p:nvCxnSpPr>
        <p:spPr>
          <a:xfrm>
            <a:off x="2833829" y="1810097"/>
            <a:ext cx="4661692" cy="467821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F2CBE2F1-7B9C-436B-B3F6-664D66F9A91B}"/>
                  </a:ext>
                </a:extLst>
              </p:cNvPr>
              <p:cNvSpPr txBox="1"/>
              <p:nvPr/>
            </p:nvSpPr>
            <p:spPr>
              <a:xfrm>
                <a:off x="3074925" y="1845993"/>
                <a:ext cx="2508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F2CBE2F1-7B9C-436B-B3F6-664D66F9A9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925" y="1845993"/>
                <a:ext cx="250838" cy="276999"/>
              </a:xfrm>
              <a:prstGeom prst="rect">
                <a:avLst/>
              </a:prstGeom>
              <a:blipFill>
                <a:blip r:embed="rId6"/>
                <a:stretch>
                  <a:fillRect l="-14286" r="-952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A5C2BFC4-1BA3-4E29-81DE-1B9603202571}"/>
              </a:ext>
            </a:extLst>
          </p:cNvPr>
          <p:cNvCxnSpPr>
            <a:cxnSpLocks/>
          </p:cNvCxnSpPr>
          <p:nvPr/>
        </p:nvCxnSpPr>
        <p:spPr>
          <a:xfrm flipV="1">
            <a:off x="2833829" y="1693703"/>
            <a:ext cx="3372403" cy="3393863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85D533EC-DF49-4B1B-9961-229975AA6876}"/>
                  </a:ext>
                </a:extLst>
              </p:cNvPr>
              <p:cNvSpPr txBox="1"/>
              <p:nvPr/>
            </p:nvSpPr>
            <p:spPr>
              <a:xfrm>
                <a:off x="2996932" y="4410320"/>
                <a:ext cx="1899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nl-NL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85D533EC-DF49-4B1B-9961-229975AA6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6932" y="4410320"/>
                <a:ext cx="189924" cy="276999"/>
              </a:xfrm>
              <a:prstGeom prst="rect">
                <a:avLst/>
              </a:prstGeom>
              <a:blipFill>
                <a:blip r:embed="rId7"/>
                <a:stretch>
                  <a:fillRect l="-19355" r="-161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Rechte verbindingslijn 55">
            <a:extLst>
              <a:ext uri="{FF2B5EF4-FFF2-40B4-BE49-F238E27FC236}">
                <a16:creationId xmlns:a16="http://schemas.microsoft.com/office/drawing/2014/main" id="{DB581687-B819-4674-83B4-C74134F81A27}"/>
              </a:ext>
            </a:extLst>
          </p:cNvPr>
          <p:cNvCxnSpPr>
            <a:cxnSpLocks/>
          </p:cNvCxnSpPr>
          <p:nvPr/>
        </p:nvCxnSpPr>
        <p:spPr>
          <a:xfrm flipH="1" flipV="1">
            <a:off x="2739419" y="1979407"/>
            <a:ext cx="4756102" cy="2389827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74BCBBDD-FA68-4A21-9B41-B017D7CD5020}"/>
                  </a:ext>
                </a:extLst>
              </p:cNvPr>
              <p:cNvSpPr txBox="1"/>
              <p:nvPr/>
            </p:nvSpPr>
            <p:spPr>
              <a:xfrm>
                <a:off x="7180190" y="4299774"/>
                <a:ext cx="1839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nl-NL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74BCBBDD-FA68-4A21-9B41-B017D7CD5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0190" y="4299774"/>
                <a:ext cx="183960" cy="276999"/>
              </a:xfrm>
              <a:prstGeom prst="rect">
                <a:avLst/>
              </a:prstGeom>
              <a:blipFill>
                <a:blip r:embed="rId8"/>
                <a:stretch>
                  <a:fillRect l="-33333" r="-30000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kstvak 63">
            <a:extLst>
              <a:ext uri="{FF2B5EF4-FFF2-40B4-BE49-F238E27FC236}">
                <a16:creationId xmlns:a16="http://schemas.microsoft.com/office/drawing/2014/main" id="{70326630-6484-4FBB-B25B-C6B2076AD335}"/>
              </a:ext>
            </a:extLst>
          </p:cNvPr>
          <p:cNvSpPr txBox="1"/>
          <p:nvPr/>
        </p:nvSpPr>
        <p:spPr>
          <a:xfrm>
            <a:off x="7986076" y="171436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p:pic>
        <p:nvPicPr>
          <p:cNvPr id="66" name="Afbeelding 65">
            <a:extLst>
              <a:ext uri="{FF2B5EF4-FFF2-40B4-BE49-F238E27FC236}">
                <a16:creationId xmlns:a16="http://schemas.microsoft.com/office/drawing/2014/main" id="{846ADDE9-DCC8-412E-9C22-E0A41EFD66A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309" y="1671998"/>
            <a:ext cx="1703024" cy="4897298"/>
          </a:xfrm>
          <a:prstGeom prst="rect">
            <a:avLst/>
          </a:prstGeom>
        </p:spPr>
      </p:pic>
      <p:sp>
        <p:nvSpPr>
          <p:cNvPr id="67" name="Rechthoek 66">
            <a:extLst>
              <a:ext uri="{FF2B5EF4-FFF2-40B4-BE49-F238E27FC236}">
                <a16:creationId xmlns:a16="http://schemas.microsoft.com/office/drawing/2014/main" id="{C0DA6C01-ED8D-4F43-B441-C226CDDE1860}"/>
              </a:ext>
            </a:extLst>
          </p:cNvPr>
          <p:cNvSpPr/>
          <p:nvPr/>
        </p:nvSpPr>
        <p:spPr>
          <a:xfrm>
            <a:off x="776401" y="1755432"/>
            <a:ext cx="1169340" cy="318531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Rechthoek 67">
            <a:extLst>
              <a:ext uri="{FF2B5EF4-FFF2-40B4-BE49-F238E27FC236}">
                <a16:creationId xmlns:a16="http://schemas.microsoft.com/office/drawing/2014/main" id="{D1A1F9D4-1CE1-435D-BA15-A785310F19B2}"/>
              </a:ext>
            </a:extLst>
          </p:cNvPr>
          <p:cNvSpPr/>
          <p:nvPr/>
        </p:nvSpPr>
        <p:spPr>
          <a:xfrm>
            <a:off x="791015" y="2972542"/>
            <a:ext cx="1169340" cy="318531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Rechthoek 68">
            <a:extLst>
              <a:ext uri="{FF2B5EF4-FFF2-40B4-BE49-F238E27FC236}">
                <a16:creationId xmlns:a16="http://schemas.microsoft.com/office/drawing/2014/main" id="{82271BED-74C9-4178-BCC2-4FA597D11AF2}"/>
              </a:ext>
            </a:extLst>
          </p:cNvPr>
          <p:cNvSpPr/>
          <p:nvPr/>
        </p:nvSpPr>
        <p:spPr>
          <a:xfrm>
            <a:off x="755943" y="4177969"/>
            <a:ext cx="1169340" cy="318531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Rechthoek 69">
            <a:extLst>
              <a:ext uri="{FF2B5EF4-FFF2-40B4-BE49-F238E27FC236}">
                <a16:creationId xmlns:a16="http://schemas.microsoft.com/office/drawing/2014/main" id="{6067B781-F13C-4824-A497-4E7024837B6A}"/>
              </a:ext>
            </a:extLst>
          </p:cNvPr>
          <p:cNvSpPr/>
          <p:nvPr/>
        </p:nvSpPr>
        <p:spPr>
          <a:xfrm>
            <a:off x="793090" y="5393931"/>
            <a:ext cx="1286274" cy="318531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Rechthoek 71">
            <a:extLst>
              <a:ext uri="{FF2B5EF4-FFF2-40B4-BE49-F238E27FC236}">
                <a16:creationId xmlns:a16="http://schemas.microsoft.com/office/drawing/2014/main" id="{ECEE19DB-EB13-41F5-84A5-7C43A7BECF4F}"/>
              </a:ext>
            </a:extLst>
          </p:cNvPr>
          <p:cNvSpPr/>
          <p:nvPr/>
        </p:nvSpPr>
        <p:spPr>
          <a:xfrm>
            <a:off x="8851308" y="2071881"/>
            <a:ext cx="2199314" cy="294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Rechthoek 72">
            <a:extLst>
              <a:ext uri="{FF2B5EF4-FFF2-40B4-BE49-F238E27FC236}">
                <a16:creationId xmlns:a16="http://schemas.microsoft.com/office/drawing/2014/main" id="{77C5C23F-BEEF-4118-8313-EAE901380523}"/>
              </a:ext>
            </a:extLst>
          </p:cNvPr>
          <p:cNvSpPr/>
          <p:nvPr/>
        </p:nvSpPr>
        <p:spPr>
          <a:xfrm>
            <a:off x="8851308" y="1767386"/>
            <a:ext cx="2199314" cy="294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EA398C04-F6BC-4224-BC55-E00EC463A913}"/>
              </a:ext>
            </a:extLst>
          </p:cNvPr>
          <p:cNvSpPr/>
          <p:nvPr/>
        </p:nvSpPr>
        <p:spPr>
          <a:xfrm>
            <a:off x="8851308" y="2666983"/>
            <a:ext cx="2199314" cy="294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126D6005-C519-4C93-B0E4-020D962A20C4}"/>
              </a:ext>
            </a:extLst>
          </p:cNvPr>
          <p:cNvSpPr/>
          <p:nvPr/>
        </p:nvSpPr>
        <p:spPr>
          <a:xfrm>
            <a:off x="8851308" y="2362488"/>
            <a:ext cx="2199314" cy="294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Rechthoek 75">
            <a:extLst>
              <a:ext uri="{FF2B5EF4-FFF2-40B4-BE49-F238E27FC236}">
                <a16:creationId xmlns:a16="http://schemas.microsoft.com/office/drawing/2014/main" id="{A3D9B9FA-CAF4-4C4F-BD7A-3EE501D7BD8B}"/>
              </a:ext>
            </a:extLst>
          </p:cNvPr>
          <p:cNvSpPr/>
          <p:nvPr/>
        </p:nvSpPr>
        <p:spPr>
          <a:xfrm>
            <a:off x="8851308" y="3279775"/>
            <a:ext cx="2199314" cy="280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Rechthoek 76">
            <a:extLst>
              <a:ext uri="{FF2B5EF4-FFF2-40B4-BE49-F238E27FC236}">
                <a16:creationId xmlns:a16="http://schemas.microsoft.com/office/drawing/2014/main" id="{1695AC68-E30C-4955-A9F8-9B379A371E40}"/>
              </a:ext>
            </a:extLst>
          </p:cNvPr>
          <p:cNvSpPr/>
          <p:nvPr/>
        </p:nvSpPr>
        <p:spPr>
          <a:xfrm>
            <a:off x="8851308" y="2971478"/>
            <a:ext cx="2199314" cy="298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Rechthoek 77">
            <a:extLst>
              <a:ext uri="{FF2B5EF4-FFF2-40B4-BE49-F238E27FC236}">
                <a16:creationId xmlns:a16="http://schemas.microsoft.com/office/drawing/2014/main" id="{300560BC-8E20-47A8-B5C2-D6C724160E4A}"/>
              </a:ext>
            </a:extLst>
          </p:cNvPr>
          <p:cNvSpPr/>
          <p:nvPr/>
        </p:nvSpPr>
        <p:spPr>
          <a:xfrm>
            <a:off x="8851308" y="3907555"/>
            <a:ext cx="2199314" cy="323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Rechthoek 78">
            <a:extLst>
              <a:ext uri="{FF2B5EF4-FFF2-40B4-BE49-F238E27FC236}">
                <a16:creationId xmlns:a16="http://schemas.microsoft.com/office/drawing/2014/main" id="{CD587D09-6389-4E7E-B934-283846A62D1A}"/>
              </a:ext>
            </a:extLst>
          </p:cNvPr>
          <p:cNvSpPr/>
          <p:nvPr/>
        </p:nvSpPr>
        <p:spPr>
          <a:xfrm>
            <a:off x="8851308" y="3570383"/>
            <a:ext cx="2199314" cy="327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0" name="Rechthoek 79">
            <a:extLst>
              <a:ext uri="{FF2B5EF4-FFF2-40B4-BE49-F238E27FC236}">
                <a16:creationId xmlns:a16="http://schemas.microsoft.com/office/drawing/2014/main" id="{EF6D00C3-4382-4E6D-9DE9-C1117183136E}"/>
              </a:ext>
            </a:extLst>
          </p:cNvPr>
          <p:cNvSpPr/>
          <p:nvPr/>
        </p:nvSpPr>
        <p:spPr>
          <a:xfrm>
            <a:off x="8851308" y="4519554"/>
            <a:ext cx="2199314" cy="294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Rechthoek 80">
            <a:extLst>
              <a:ext uri="{FF2B5EF4-FFF2-40B4-BE49-F238E27FC236}">
                <a16:creationId xmlns:a16="http://schemas.microsoft.com/office/drawing/2014/main" id="{50BF1708-65A3-4B41-A1B6-195530D6BC5D}"/>
              </a:ext>
            </a:extLst>
          </p:cNvPr>
          <p:cNvSpPr/>
          <p:nvPr/>
        </p:nvSpPr>
        <p:spPr>
          <a:xfrm>
            <a:off x="8851308" y="4215059"/>
            <a:ext cx="2199314" cy="294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Rechthoek 81">
            <a:extLst>
              <a:ext uri="{FF2B5EF4-FFF2-40B4-BE49-F238E27FC236}">
                <a16:creationId xmlns:a16="http://schemas.microsoft.com/office/drawing/2014/main" id="{BE33B560-74C9-4899-B3AB-5135875CA892}"/>
              </a:ext>
            </a:extLst>
          </p:cNvPr>
          <p:cNvSpPr/>
          <p:nvPr/>
        </p:nvSpPr>
        <p:spPr>
          <a:xfrm>
            <a:off x="8851308" y="5114656"/>
            <a:ext cx="2199314" cy="294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Rechthoek 82">
            <a:extLst>
              <a:ext uri="{FF2B5EF4-FFF2-40B4-BE49-F238E27FC236}">
                <a16:creationId xmlns:a16="http://schemas.microsoft.com/office/drawing/2014/main" id="{D636A21A-83E1-4023-9B8F-B01F52850353}"/>
              </a:ext>
            </a:extLst>
          </p:cNvPr>
          <p:cNvSpPr/>
          <p:nvPr/>
        </p:nvSpPr>
        <p:spPr>
          <a:xfrm>
            <a:off x="8851308" y="4810161"/>
            <a:ext cx="2199314" cy="294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Rechthoek 83">
            <a:extLst>
              <a:ext uri="{FF2B5EF4-FFF2-40B4-BE49-F238E27FC236}">
                <a16:creationId xmlns:a16="http://schemas.microsoft.com/office/drawing/2014/main" id="{4EFDF584-65F5-47BF-BD9F-A0EDFDA87C7B}"/>
              </a:ext>
            </a:extLst>
          </p:cNvPr>
          <p:cNvSpPr/>
          <p:nvPr/>
        </p:nvSpPr>
        <p:spPr>
          <a:xfrm>
            <a:off x="8851307" y="5703025"/>
            <a:ext cx="2199314" cy="3566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Rechthoek 84">
            <a:extLst>
              <a:ext uri="{FF2B5EF4-FFF2-40B4-BE49-F238E27FC236}">
                <a16:creationId xmlns:a16="http://schemas.microsoft.com/office/drawing/2014/main" id="{006DCCC9-7E47-4893-851F-3CC5A3211C7C}"/>
              </a:ext>
            </a:extLst>
          </p:cNvPr>
          <p:cNvSpPr/>
          <p:nvPr/>
        </p:nvSpPr>
        <p:spPr>
          <a:xfrm>
            <a:off x="8851307" y="5398000"/>
            <a:ext cx="2199314" cy="294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7" name="Rechthoek 86">
            <a:extLst>
              <a:ext uri="{FF2B5EF4-FFF2-40B4-BE49-F238E27FC236}">
                <a16:creationId xmlns:a16="http://schemas.microsoft.com/office/drawing/2014/main" id="{50C198D1-8E96-4392-B0BB-233B74FEEAF8}"/>
              </a:ext>
            </a:extLst>
          </p:cNvPr>
          <p:cNvSpPr/>
          <p:nvPr/>
        </p:nvSpPr>
        <p:spPr>
          <a:xfrm>
            <a:off x="8851307" y="6130441"/>
            <a:ext cx="2199314" cy="4769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kstvak 87">
                <a:extLst>
                  <a:ext uri="{FF2B5EF4-FFF2-40B4-BE49-F238E27FC236}">
                    <a16:creationId xmlns:a16="http://schemas.microsoft.com/office/drawing/2014/main" id="{521717A2-A1AA-486D-8648-FF254B7BBE1A}"/>
                  </a:ext>
                </a:extLst>
              </p:cNvPr>
              <p:cNvSpPr txBox="1"/>
              <p:nvPr/>
            </p:nvSpPr>
            <p:spPr>
              <a:xfrm>
                <a:off x="7652005" y="3513568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8" name="Tekstvak 87">
                <a:extLst>
                  <a:ext uri="{FF2B5EF4-FFF2-40B4-BE49-F238E27FC236}">
                    <a16:creationId xmlns:a16="http://schemas.microsoft.com/office/drawing/2014/main" id="{521717A2-A1AA-486D-8648-FF254B7BBE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2005" y="3513568"/>
                <a:ext cx="183320" cy="276999"/>
              </a:xfrm>
              <a:prstGeom prst="rect">
                <a:avLst/>
              </a:prstGeom>
              <a:blipFill>
                <a:blip r:embed="rId10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kstvak 88">
                <a:extLst>
                  <a:ext uri="{FF2B5EF4-FFF2-40B4-BE49-F238E27FC236}">
                    <a16:creationId xmlns:a16="http://schemas.microsoft.com/office/drawing/2014/main" id="{57BBCA70-0BEA-493A-AB7E-9112C2AD1DB5}"/>
                  </a:ext>
                </a:extLst>
              </p:cNvPr>
              <p:cNvSpPr txBox="1"/>
              <p:nvPr/>
            </p:nvSpPr>
            <p:spPr>
              <a:xfrm>
                <a:off x="4170383" y="1437361"/>
                <a:ext cx="186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9" name="Tekstvak 88">
                <a:extLst>
                  <a:ext uri="{FF2B5EF4-FFF2-40B4-BE49-F238E27FC236}">
                    <a16:creationId xmlns:a16="http://schemas.microsoft.com/office/drawing/2014/main" id="{57BBCA70-0BEA-493A-AB7E-9112C2AD1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383" y="1437361"/>
                <a:ext cx="186718" cy="276999"/>
              </a:xfrm>
              <a:prstGeom prst="rect">
                <a:avLst/>
              </a:prstGeom>
              <a:blipFill>
                <a:blip r:embed="rId11"/>
                <a:stretch>
                  <a:fillRect l="-32258" r="-25806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931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00"/>
                            </p:stCondLst>
                            <p:childTnLst>
                              <p:par>
                                <p:cTn id="217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7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8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8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2" grpId="0"/>
      <p:bldP spid="50" grpId="0"/>
      <p:bldP spid="54" grpId="0"/>
      <p:bldP spid="62" grpId="0"/>
      <p:bldP spid="64" grpId="0"/>
      <p:bldP spid="67" grpId="0" animBg="1"/>
      <p:bldP spid="68" grpId="0" animBg="1"/>
      <p:bldP spid="69" grpId="0" animBg="1"/>
      <p:bldP spid="70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7" grpId="0" animBg="1"/>
      <p:bldP spid="88" grpId="0"/>
      <p:bldP spid="8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56</TotalTime>
  <Words>12</Words>
  <Application>Microsoft Office PowerPoint</Application>
  <PresentationFormat>Breedbeeld</PresentationFormat>
  <Paragraphs>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2018-03-26T14:40:41Z</dcterms:created>
  <dcterms:modified xsi:type="dcterms:W3CDTF">2018-03-27T09:29:01Z</dcterms:modified>
</cp:coreProperties>
</file>