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7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29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09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390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896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1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807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849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049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336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364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96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25712-2291-4810-A80B-15098B6FAA8F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401B0-6751-43BB-B9D4-8A395DEED3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888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49985D5-28F5-42C9-B58F-88F25BDF101C}"/>
              </a:ext>
            </a:extLst>
          </p:cNvPr>
          <p:cNvSpPr txBox="1"/>
          <p:nvPr/>
        </p:nvSpPr>
        <p:spPr>
          <a:xfrm>
            <a:off x="316522" y="60667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2703BD7-78F9-4F0F-A6CA-86B4396BA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65" y="1169043"/>
            <a:ext cx="3653790" cy="33337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368B33F-AA21-475D-A9F1-7E912FBFA7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263" y="1189045"/>
            <a:ext cx="3587115" cy="31337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DF408897-6B6E-4532-9A1D-5EEE0E78F6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808" y="1169043"/>
            <a:ext cx="3207068" cy="273368"/>
          </a:xfrm>
          <a:prstGeom prst="rect">
            <a:avLst/>
          </a:prstGeom>
        </p:spPr>
      </p:pic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87EB4821-7A6E-438C-836C-D24EE3B30B51}"/>
              </a:ext>
            </a:extLst>
          </p:cNvPr>
          <p:cNvCxnSpPr/>
          <p:nvPr/>
        </p:nvCxnSpPr>
        <p:spPr>
          <a:xfrm>
            <a:off x="4429760" y="883920"/>
            <a:ext cx="0" cy="53543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5F8E3EE0-B8D0-4525-B056-753C780687DC}"/>
              </a:ext>
            </a:extLst>
          </p:cNvPr>
          <p:cNvCxnSpPr/>
          <p:nvPr/>
        </p:nvCxnSpPr>
        <p:spPr>
          <a:xfrm>
            <a:off x="8371840" y="955682"/>
            <a:ext cx="0" cy="53543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B9FC7DD-3DF5-4FBD-B019-74367AAA6576}"/>
                  </a:ext>
                </a:extLst>
              </p:cNvPr>
              <p:cNvSpPr txBox="1"/>
              <p:nvPr/>
            </p:nvSpPr>
            <p:spPr>
              <a:xfrm>
                <a:off x="903798" y="1915160"/>
                <a:ext cx="19201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2B9FC7DD-3DF5-4FBD-B019-74367AAA6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798" y="1915160"/>
                <a:ext cx="1920141" cy="276999"/>
              </a:xfrm>
              <a:prstGeom prst="rect">
                <a:avLst/>
              </a:prstGeom>
              <a:blipFill>
                <a:blip r:embed="rId5"/>
                <a:stretch>
                  <a:fillRect l="-2540" r="-2857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692595E-AABB-4249-B175-8888EB659D64}"/>
                  </a:ext>
                </a:extLst>
              </p:cNvPr>
              <p:cNvSpPr txBox="1"/>
              <p:nvPr/>
            </p:nvSpPr>
            <p:spPr>
              <a:xfrm>
                <a:off x="903797" y="2604901"/>
                <a:ext cx="19201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=2520−15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692595E-AABB-4249-B175-8888EB659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797" y="2604901"/>
                <a:ext cx="1920141" cy="276999"/>
              </a:xfrm>
              <a:prstGeom prst="rect">
                <a:avLst/>
              </a:prstGeom>
              <a:blipFill>
                <a:blip r:embed="rId6"/>
                <a:stretch>
                  <a:fillRect l="-3492" r="-2222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6EC6AD8-218E-4F4B-B6DA-0DA4757155FE}"/>
                  </a:ext>
                </a:extLst>
              </p:cNvPr>
              <p:cNvSpPr txBox="1"/>
              <p:nvPr/>
            </p:nvSpPr>
            <p:spPr>
              <a:xfrm>
                <a:off x="903797" y="3294642"/>
                <a:ext cx="1573892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=210−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F6EC6AD8-218E-4F4B-B6DA-0DA4757155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797" y="3294642"/>
                <a:ext cx="1573892" cy="5241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268E789-CFD4-431D-8793-FF0698440C1C}"/>
                  </a:ext>
                </a:extLst>
              </p:cNvPr>
              <p:cNvSpPr txBox="1"/>
              <p:nvPr/>
            </p:nvSpPr>
            <p:spPr>
              <a:xfrm>
                <a:off x="865325" y="4231566"/>
                <a:ext cx="161236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=210−1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268E789-CFD4-431D-8793-FF0698440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325" y="4231566"/>
                <a:ext cx="1612364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4CC8FE9-6ADB-4922-A925-1407346233A3}"/>
                  </a:ext>
                </a:extLst>
              </p:cNvPr>
              <p:cNvSpPr txBox="1"/>
              <p:nvPr/>
            </p:nvSpPr>
            <p:spPr>
              <a:xfrm>
                <a:off x="903797" y="5334049"/>
                <a:ext cx="4239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4CC8FE9-6ADB-4922-A925-1407346233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797" y="5334049"/>
                <a:ext cx="423962" cy="276999"/>
              </a:xfrm>
              <a:prstGeom prst="rect">
                <a:avLst/>
              </a:prstGeom>
              <a:blipFill>
                <a:blip r:embed="rId9"/>
                <a:stretch>
                  <a:fillRect l="-12857" r="-571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3F84BB44-30BE-4D24-9D4D-35E4DFA977C5}"/>
                  </a:ext>
                </a:extLst>
              </p:cNvPr>
              <p:cNvSpPr/>
              <p:nvPr/>
            </p:nvSpPr>
            <p:spPr>
              <a:xfrm>
                <a:off x="1278806" y="5142592"/>
                <a:ext cx="153497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−1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Rechthoek 18">
                <a:extLst>
                  <a:ext uri="{FF2B5EF4-FFF2-40B4-BE49-F238E27FC236}">
                    <a16:creationId xmlns:a16="http://schemas.microsoft.com/office/drawing/2014/main" id="{3F84BB44-30BE-4D24-9D4D-35E4DFA977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806" y="5142592"/>
                <a:ext cx="1534972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FCA64D9-1834-4E9B-A181-F2E74C974CE4}"/>
                  </a:ext>
                </a:extLst>
              </p:cNvPr>
              <p:cNvSpPr txBox="1"/>
              <p:nvPr/>
            </p:nvSpPr>
            <p:spPr>
              <a:xfrm>
                <a:off x="5193280" y="1794357"/>
                <a:ext cx="157273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FCA64D9-1834-4E9B-A181-F2E74C974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280" y="1794357"/>
                <a:ext cx="1572738" cy="5186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B25EB9F4-C6CE-4896-A0CE-A96504779097}"/>
                  </a:ext>
                </a:extLst>
              </p:cNvPr>
              <p:cNvSpPr txBox="1"/>
              <p:nvPr/>
            </p:nvSpPr>
            <p:spPr>
              <a:xfrm>
                <a:off x="5235043" y="4189808"/>
                <a:ext cx="4212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B25EB9F4-C6CE-4896-A0CE-A96504779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043" y="4189808"/>
                <a:ext cx="421206" cy="276999"/>
              </a:xfrm>
              <a:prstGeom prst="rect">
                <a:avLst/>
              </a:prstGeom>
              <a:blipFill>
                <a:blip r:embed="rId12"/>
                <a:stretch>
                  <a:fillRect l="-13043" r="-4348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30D75AC-07CF-49AB-8E68-BE0BDC4B3FD3}"/>
                  </a:ext>
                </a:extLst>
              </p:cNvPr>
              <p:cNvSpPr txBox="1"/>
              <p:nvPr/>
            </p:nvSpPr>
            <p:spPr>
              <a:xfrm>
                <a:off x="5193279" y="2482113"/>
                <a:ext cx="157273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30D75AC-07CF-49AB-8E68-BE0BDC4B3F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279" y="2482113"/>
                <a:ext cx="1572738" cy="5186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E0CD8AA-A0B0-4E55-AAD0-D977A20AF103}"/>
                  </a:ext>
                </a:extLst>
              </p:cNvPr>
              <p:cNvSpPr txBox="1"/>
              <p:nvPr/>
            </p:nvSpPr>
            <p:spPr>
              <a:xfrm>
                <a:off x="5235043" y="3169869"/>
                <a:ext cx="135473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2E0CD8AA-A0B0-4E55-AAD0-D977A20AF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043" y="3169869"/>
                <a:ext cx="1354730" cy="5203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hthoek 23">
                <a:extLst>
                  <a:ext uri="{FF2B5EF4-FFF2-40B4-BE49-F238E27FC236}">
                    <a16:creationId xmlns:a16="http://schemas.microsoft.com/office/drawing/2014/main" id="{9A485B10-3FD4-4AB2-90B0-3130343AFE3E}"/>
                  </a:ext>
                </a:extLst>
              </p:cNvPr>
              <p:cNvSpPr/>
              <p:nvPr/>
            </p:nvSpPr>
            <p:spPr>
              <a:xfrm>
                <a:off x="5652955" y="3980412"/>
                <a:ext cx="1106970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Rechthoek 23">
                <a:extLst>
                  <a:ext uri="{FF2B5EF4-FFF2-40B4-BE49-F238E27FC236}">
                    <a16:creationId xmlns:a16="http://schemas.microsoft.com/office/drawing/2014/main" id="{9A485B10-3FD4-4AB2-90B0-3130343AFE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955" y="3980412"/>
                <a:ext cx="1106970" cy="6127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8E97E777-1E33-45EB-8B9E-E4E2A9CD9C43}"/>
                  </a:ext>
                </a:extLst>
              </p:cNvPr>
              <p:cNvSpPr txBox="1"/>
              <p:nvPr/>
            </p:nvSpPr>
            <p:spPr>
              <a:xfrm>
                <a:off x="9072880" y="1894393"/>
                <a:ext cx="14069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8E97E777-1E33-45EB-8B9E-E4E2A9CD9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880" y="1894393"/>
                <a:ext cx="1406924" cy="276999"/>
              </a:xfrm>
              <a:prstGeom prst="rect">
                <a:avLst/>
              </a:prstGeom>
              <a:blipFill>
                <a:blip r:embed="rId16"/>
                <a:stretch>
                  <a:fillRect l="-3896" r="-389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498EDFF-30E4-4090-BF2C-F72E025CA015}"/>
                  </a:ext>
                </a:extLst>
              </p:cNvPr>
              <p:cNvSpPr txBox="1"/>
              <p:nvPr/>
            </p:nvSpPr>
            <p:spPr>
              <a:xfrm>
                <a:off x="9072880" y="2464416"/>
                <a:ext cx="15800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=16−5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498EDFF-30E4-4090-BF2C-F72E025CA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880" y="2464416"/>
                <a:ext cx="1580048" cy="276999"/>
              </a:xfrm>
              <a:prstGeom prst="rect">
                <a:avLst/>
              </a:prstGeom>
              <a:blipFill>
                <a:blip r:embed="rId17"/>
                <a:stretch>
                  <a:fillRect r="-269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EB42D942-E8D7-44CE-BF71-9516BC269FFF}"/>
                  </a:ext>
                </a:extLst>
              </p:cNvPr>
              <p:cNvSpPr txBox="1"/>
              <p:nvPr/>
            </p:nvSpPr>
            <p:spPr>
              <a:xfrm>
                <a:off x="9090395" y="3032551"/>
                <a:ext cx="1362040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=−8+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EB42D942-E8D7-44CE-BF71-9516BC269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0395" y="3032551"/>
                <a:ext cx="1362040" cy="52418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3687DBA-8915-4924-B343-CDA2345B8AB1}"/>
                  </a:ext>
                </a:extLst>
              </p:cNvPr>
              <p:cNvSpPr txBox="1"/>
              <p:nvPr/>
            </p:nvSpPr>
            <p:spPr>
              <a:xfrm>
                <a:off x="9124182" y="4048579"/>
                <a:ext cx="4202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3687DBA-8915-4924-B343-CDA2345B8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4182" y="4048579"/>
                <a:ext cx="420243" cy="276999"/>
              </a:xfrm>
              <a:prstGeom prst="rect">
                <a:avLst/>
              </a:prstGeom>
              <a:blipFill>
                <a:blip r:embed="rId19"/>
                <a:stretch>
                  <a:fillRect l="-13043" r="-43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hthoek 28">
                <a:extLst>
                  <a:ext uri="{FF2B5EF4-FFF2-40B4-BE49-F238E27FC236}">
                    <a16:creationId xmlns:a16="http://schemas.microsoft.com/office/drawing/2014/main" id="{2B961FCC-7AE9-4420-823B-8A246B8EB9D3}"/>
                  </a:ext>
                </a:extLst>
              </p:cNvPr>
              <p:cNvSpPr/>
              <p:nvPr/>
            </p:nvSpPr>
            <p:spPr>
              <a:xfrm>
                <a:off x="9598328" y="3855721"/>
                <a:ext cx="942117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Rechthoek 28">
                <a:extLst>
                  <a:ext uri="{FF2B5EF4-FFF2-40B4-BE49-F238E27FC236}">
                    <a16:creationId xmlns:a16="http://schemas.microsoft.com/office/drawing/2014/main" id="{2B961FCC-7AE9-4420-823B-8A246B8EB9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8328" y="3855721"/>
                <a:ext cx="942117" cy="61651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D8BB4A8-2836-4EFA-9D62-7146D44D93A9}"/>
                  </a:ext>
                </a:extLst>
              </p:cNvPr>
              <p:cNvSpPr txBox="1"/>
              <p:nvPr/>
            </p:nvSpPr>
            <p:spPr>
              <a:xfrm>
                <a:off x="9124182" y="4771224"/>
                <a:ext cx="135562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D8BB4A8-2836-4EFA-9D62-7146D44D93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4182" y="4771224"/>
                <a:ext cx="1355628" cy="51860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068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22</TotalTime>
  <Words>102</Words>
  <Application>Microsoft Office PowerPoint</Application>
  <PresentationFormat>Breedbeeld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2018-03-26T14:18:10Z</dcterms:created>
  <dcterms:modified xsi:type="dcterms:W3CDTF">2018-03-26T14:40:32Z</dcterms:modified>
</cp:coreProperties>
</file>