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09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65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45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57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90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2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28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0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2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51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76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F9F70-2AB7-4DF5-B1F0-351CADCC7D59}" type="datetimeFigureOut">
              <a:rPr lang="nl-NL" smtClean="0"/>
              <a:t>18-3-2019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2D643-8CAA-4425-AE7D-245D136443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62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4.jp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1.jp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3.jp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6D55A36-25C6-401C-99B4-2229835F0026}"/>
              </a:ext>
            </a:extLst>
          </p:cNvPr>
          <p:cNvSpPr txBox="1"/>
          <p:nvPr/>
        </p:nvSpPr>
        <p:spPr>
          <a:xfrm>
            <a:off x="501161" y="49236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</a:t>
            </a:r>
            <a:r>
              <a:rPr lang="nl-NL" smtClean="0"/>
              <a:t>56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20E4ED2-694C-4AD4-AC45-90DE8FEA7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055" y="492369"/>
            <a:ext cx="3816248" cy="21685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0DE04BD-8B7E-4FE2-9CC4-8114F8FF30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51" y="2785528"/>
            <a:ext cx="3730752" cy="107259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D587BF8-3651-45BB-92E8-371F8F311C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928" y="492369"/>
            <a:ext cx="2391156" cy="2793492"/>
          </a:xfrm>
          <a:prstGeom prst="rect">
            <a:avLst/>
          </a:prstGeom>
        </p:spPr>
      </p:pic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29C3AFE7-BC44-4DE3-B43A-555E30D48BED}"/>
              </a:ext>
            </a:extLst>
          </p:cNvPr>
          <p:cNvCxnSpPr/>
          <p:nvPr/>
        </p:nvCxnSpPr>
        <p:spPr>
          <a:xfrm>
            <a:off x="3491345" y="987136"/>
            <a:ext cx="192231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77F84DDF-F8D4-4ED6-A443-55C75F3A5608}"/>
              </a:ext>
            </a:extLst>
          </p:cNvPr>
          <p:cNvCxnSpPr>
            <a:cxnSpLocks/>
          </p:cNvCxnSpPr>
          <p:nvPr/>
        </p:nvCxnSpPr>
        <p:spPr>
          <a:xfrm>
            <a:off x="2240973" y="1264227"/>
            <a:ext cx="329738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C16FD784-388D-4379-87D1-82047AB79528}"/>
              </a:ext>
            </a:extLst>
          </p:cNvPr>
          <p:cNvCxnSpPr>
            <a:cxnSpLocks/>
          </p:cNvCxnSpPr>
          <p:nvPr/>
        </p:nvCxnSpPr>
        <p:spPr>
          <a:xfrm>
            <a:off x="2209799" y="1555837"/>
            <a:ext cx="6373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B467E03-9708-4755-99AE-A1B63E4A87BD}"/>
                  </a:ext>
                </a:extLst>
              </p:cNvPr>
              <p:cNvSpPr txBox="1"/>
              <p:nvPr/>
            </p:nvSpPr>
            <p:spPr>
              <a:xfrm>
                <a:off x="981941" y="3982778"/>
                <a:ext cx="24090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nl-NL" dirty="0"/>
                  <a:t> is evenredig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nl-NL" dirty="0"/>
                  <a:t> dus </a:t>
                </a:r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B467E03-9708-4755-99AE-A1B63E4A8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41" y="3982778"/>
                <a:ext cx="2409057" cy="276999"/>
              </a:xfrm>
              <a:prstGeom prst="rect">
                <a:avLst/>
              </a:prstGeom>
              <a:blipFill>
                <a:blip r:embed="rId5"/>
                <a:stretch>
                  <a:fillRect l="-4304" t="-28261" r="-5063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8FA112B-0EA5-4E67-8A23-BCA00241B8B2}"/>
                  </a:ext>
                </a:extLst>
              </p:cNvPr>
              <p:cNvSpPr txBox="1"/>
              <p:nvPr/>
            </p:nvSpPr>
            <p:spPr>
              <a:xfrm>
                <a:off x="3451885" y="3982777"/>
                <a:ext cx="9668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8FA112B-0EA5-4E67-8A23-BCA00241B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885" y="3982777"/>
                <a:ext cx="966803" cy="276999"/>
              </a:xfrm>
              <a:prstGeom prst="rect">
                <a:avLst/>
              </a:prstGeom>
              <a:blipFill>
                <a:blip r:embed="rId6"/>
                <a:stretch>
                  <a:fillRect l="-7547" r="-5031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AAAE54C9-6BF4-4C55-BA46-9BB3EF9A3B92}"/>
                  </a:ext>
                </a:extLst>
              </p:cNvPr>
              <p:cNvSpPr txBox="1"/>
              <p:nvPr/>
            </p:nvSpPr>
            <p:spPr>
              <a:xfrm>
                <a:off x="3193987" y="4384434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1,2=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AAAE54C9-6BF4-4C55-BA46-9BB3EF9A3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987" y="4384434"/>
                <a:ext cx="594715" cy="276999"/>
              </a:xfrm>
              <a:prstGeom prst="rect">
                <a:avLst/>
              </a:prstGeom>
              <a:blipFill>
                <a:blip r:embed="rId7"/>
                <a:stretch>
                  <a:fillRect l="-9184" r="-30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9828FFE-EA44-4E68-BAA0-EAE691DEBB0B}"/>
                  </a:ext>
                </a:extLst>
              </p:cNvPr>
              <p:cNvSpPr txBox="1"/>
              <p:nvPr/>
            </p:nvSpPr>
            <p:spPr>
              <a:xfrm>
                <a:off x="3832969" y="4377135"/>
                <a:ext cx="4833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9828FFE-EA44-4E68-BAA0-EAE691DE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969" y="4377135"/>
                <a:ext cx="483337" cy="276999"/>
              </a:xfrm>
              <a:prstGeom prst="rect">
                <a:avLst/>
              </a:prstGeom>
              <a:blipFill>
                <a:blip r:embed="rId8"/>
                <a:stretch>
                  <a:fillRect l="-6329" r="-1139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6AEB4C6-056D-4D9C-855A-65DB730A6B35}"/>
                  </a:ext>
                </a:extLst>
              </p:cNvPr>
              <p:cNvSpPr txBox="1"/>
              <p:nvPr/>
            </p:nvSpPr>
            <p:spPr>
              <a:xfrm>
                <a:off x="3193987" y="4771493"/>
                <a:ext cx="792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0,4=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6AEB4C6-056D-4D9C-855A-65DB730A6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987" y="4771493"/>
                <a:ext cx="792718" cy="276999"/>
              </a:xfrm>
              <a:prstGeom prst="rect">
                <a:avLst/>
              </a:prstGeom>
              <a:blipFill>
                <a:blip r:embed="rId9"/>
                <a:stretch>
                  <a:fillRect l="-6923" r="-30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48EA7774-31D6-46BB-8AD3-A5F976FADC82}"/>
              </a:ext>
            </a:extLst>
          </p:cNvPr>
          <p:cNvSpPr txBox="1"/>
          <p:nvPr/>
        </p:nvSpPr>
        <p:spPr>
          <a:xfrm>
            <a:off x="981941" y="5412614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85D785C-9434-4013-B30C-DAFE59A88640}"/>
                  </a:ext>
                </a:extLst>
              </p:cNvPr>
              <p:cNvSpPr txBox="1"/>
              <p:nvPr/>
            </p:nvSpPr>
            <p:spPr>
              <a:xfrm>
                <a:off x="2130055" y="5455273"/>
                <a:ext cx="12054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85D785C-9434-4013-B30C-DAFE59A88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055" y="5455273"/>
                <a:ext cx="1205458" cy="276999"/>
              </a:xfrm>
              <a:prstGeom prst="rect">
                <a:avLst/>
              </a:prstGeom>
              <a:blipFill>
                <a:blip r:embed="rId10"/>
                <a:stretch>
                  <a:fillRect l="-6061" r="-4545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hthoek 25">
            <a:extLst>
              <a:ext uri="{FF2B5EF4-FFF2-40B4-BE49-F238E27FC236}">
                <a16:creationId xmlns:a16="http://schemas.microsoft.com/office/drawing/2014/main" id="{8A47E529-1D56-4477-AD16-8FF04EF20265}"/>
              </a:ext>
            </a:extLst>
          </p:cNvPr>
          <p:cNvSpPr/>
          <p:nvPr/>
        </p:nvSpPr>
        <p:spPr>
          <a:xfrm>
            <a:off x="3236373" y="2392639"/>
            <a:ext cx="2582536" cy="22392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8D1148D5-511A-4738-9D88-CEF4B0725B84}"/>
              </a:ext>
            </a:extLst>
          </p:cNvPr>
          <p:cNvSpPr/>
          <p:nvPr/>
        </p:nvSpPr>
        <p:spPr>
          <a:xfrm>
            <a:off x="2951017" y="2117421"/>
            <a:ext cx="2747637" cy="23824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6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6D55A36-25C6-401C-99B4-2229835F0026}"/>
              </a:ext>
            </a:extLst>
          </p:cNvPr>
          <p:cNvSpPr txBox="1"/>
          <p:nvPr/>
        </p:nvSpPr>
        <p:spPr>
          <a:xfrm>
            <a:off x="501161" y="49236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20E4ED2-694C-4AD4-AC45-90DE8FEA7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055" y="492369"/>
            <a:ext cx="3816248" cy="21685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10A0EEE-2645-435B-8678-D8C92CBDE6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62" y="2813645"/>
            <a:ext cx="3839566" cy="138348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D587BF8-3651-45BB-92E8-371F8F311C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837" y="861701"/>
            <a:ext cx="2391156" cy="27934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E8B880A-4C58-4A52-80BF-8FB2B033453F}"/>
                  </a:ext>
                </a:extLst>
              </p:cNvPr>
              <p:cNvSpPr txBox="1"/>
              <p:nvPr/>
            </p:nvSpPr>
            <p:spPr>
              <a:xfrm>
                <a:off x="6751341" y="1438119"/>
                <a:ext cx="12054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E8B880A-4C58-4A52-80BF-8FB2B0334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341" y="1438119"/>
                <a:ext cx="1205458" cy="276999"/>
              </a:xfrm>
              <a:prstGeom prst="rect">
                <a:avLst/>
              </a:prstGeom>
              <a:blipFill>
                <a:blip r:embed="rId5"/>
                <a:stretch>
                  <a:fillRect l="-6091" r="-4569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ballon: rechthoek met afgeronde hoeken 1">
            <a:extLst>
              <a:ext uri="{FF2B5EF4-FFF2-40B4-BE49-F238E27FC236}">
                <a16:creationId xmlns:a16="http://schemas.microsoft.com/office/drawing/2014/main" id="{2BFA2153-B852-4CC8-AB2F-5F23654D09A5}"/>
              </a:ext>
            </a:extLst>
          </p:cNvPr>
          <p:cNvSpPr/>
          <p:nvPr/>
        </p:nvSpPr>
        <p:spPr>
          <a:xfrm>
            <a:off x="6522148" y="677035"/>
            <a:ext cx="1939460" cy="444500"/>
          </a:xfrm>
          <a:prstGeom prst="wedgeRoundRectCallout">
            <a:avLst>
              <a:gd name="adj1" fmla="val -27247"/>
              <a:gd name="adj2" fmla="val 10535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warmteverlies per uur in MJ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ballon: rechthoek met afgeronde hoeken 8">
                <a:extLst>
                  <a:ext uri="{FF2B5EF4-FFF2-40B4-BE49-F238E27FC236}">
                    <a16:creationId xmlns:a16="http://schemas.microsoft.com/office/drawing/2014/main" id="{7D0D17DA-7C53-4724-BF91-29F67CF608ED}"/>
                  </a:ext>
                </a:extLst>
              </p:cNvPr>
              <p:cNvSpPr/>
              <p:nvPr/>
            </p:nvSpPr>
            <p:spPr>
              <a:xfrm>
                <a:off x="6661064" y="2031702"/>
                <a:ext cx="1386011" cy="444500"/>
              </a:xfrm>
              <a:prstGeom prst="wedgeRoundRectCallout">
                <a:avLst>
                  <a:gd name="adj1" fmla="val 35978"/>
                  <a:gd name="adj2" fmla="val -108929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oppervlakte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kstballon: rechthoek met afgeronde hoeken 8">
                <a:extLst>
                  <a:ext uri="{FF2B5EF4-FFF2-40B4-BE49-F238E27FC236}">
                    <a16:creationId xmlns:a16="http://schemas.microsoft.com/office/drawing/2014/main" id="{7D0D17DA-7C53-4724-BF91-29F67CF608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064" y="2031702"/>
                <a:ext cx="1386011" cy="444500"/>
              </a:xfrm>
              <a:prstGeom prst="wedgeRoundRectCallout">
                <a:avLst>
                  <a:gd name="adj1" fmla="val 35978"/>
                  <a:gd name="adj2" fmla="val -108929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1A451BDD-FA2A-4B34-AB30-E578C4C67A1E}"/>
              </a:ext>
            </a:extLst>
          </p:cNvPr>
          <p:cNvCxnSpPr/>
          <p:nvPr/>
        </p:nvCxnSpPr>
        <p:spPr>
          <a:xfrm>
            <a:off x="1021999" y="4737100"/>
            <a:ext cx="2871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64F2900-B4A0-4BD6-98DE-22AA3390A060}"/>
              </a:ext>
            </a:extLst>
          </p:cNvPr>
          <p:cNvCxnSpPr/>
          <p:nvPr/>
        </p:nvCxnSpPr>
        <p:spPr>
          <a:xfrm>
            <a:off x="1898791" y="4406900"/>
            <a:ext cx="0" cy="71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386D25E-E11B-4B2E-ACD0-CDD22E9B9365}"/>
              </a:ext>
            </a:extLst>
          </p:cNvPr>
          <p:cNvCxnSpPr/>
          <p:nvPr/>
        </p:nvCxnSpPr>
        <p:spPr>
          <a:xfrm>
            <a:off x="2813191" y="4406900"/>
            <a:ext cx="0" cy="71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763CF16-78E8-43F4-B7D8-844EF89F706F}"/>
                  </a:ext>
                </a:extLst>
              </p:cNvPr>
              <p:cNvSpPr txBox="1"/>
              <p:nvPr/>
            </p:nvSpPr>
            <p:spPr>
              <a:xfrm>
                <a:off x="1262504" y="4790302"/>
                <a:ext cx="3581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763CF16-78E8-43F4-B7D8-844EF89F7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504" y="4790302"/>
                <a:ext cx="358175" cy="276999"/>
              </a:xfrm>
              <a:prstGeom prst="rect">
                <a:avLst/>
              </a:prstGeom>
              <a:blipFill>
                <a:blip r:embed="rId7"/>
                <a:stretch>
                  <a:fillRect l="-8475" t="-4444" r="-84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15334CC-7950-41E9-AC7B-9895AE583B09}"/>
                  </a:ext>
                </a:extLst>
              </p:cNvPr>
              <p:cNvSpPr txBox="1"/>
              <p:nvPr/>
            </p:nvSpPr>
            <p:spPr>
              <a:xfrm>
                <a:off x="1312549" y="4406900"/>
                <a:ext cx="258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15334CC-7950-41E9-AC7B-9895AE583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549" y="4406900"/>
                <a:ext cx="258084" cy="276999"/>
              </a:xfrm>
              <a:prstGeom prst="rect">
                <a:avLst/>
              </a:prstGeom>
              <a:blipFill>
                <a:blip r:embed="rId8"/>
                <a:stretch>
                  <a:fillRect l="-23256" r="-23256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77F31A7-D8A2-403B-ACFF-32CCC9843801}"/>
                  </a:ext>
                </a:extLst>
              </p:cNvPr>
              <p:cNvSpPr txBox="1"/>
              <p:nvPr/>
            </p:nvSpPr>
            <p:spPr>
              <a:xfrm>
                <a:off x="2201301" y="440690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77F31A7-D8A2-403B-ACFF-32CCC9843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301" y="4406900"/>
                <a:ext cx="309380" cy="276999"/>
              </a:xfrm>
              <a:prstGeom prst="rect">
                <a:avLst/>
              </a:prstGeom>
              <a:blipFill>
                <a:blip r:embed="rId9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0904E34-DC3C-438B-AD58-F78926A9C1F8}"/>
                  </a:ext>
                </a:extLst>
              </p:cNvPr>
              <p:cNvSpPr txBox="1"/>
              <p:nvPr/>
            </p:nvSpPr>
            <p:spPr>
              <a:xfrm>
                <a:off x="2153211" y="4841101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0904E34-DC3C-438B-AD58-F78926A9C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3211" y="4841101"/>
                <a:ext cx="357470" cy="276999"/>
              </a:xfrm>
              <a:prstGeom prst="rect">
                <a:avLst/>
              </a:prstGeom>
              <a:blipFill>
                <a:blip r:embed="rId10"/>
                <a:stretch>
                  <a:fillRect l="-13559" r="-169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76FC412-1F91-47AA-B097-F9EFFE2AF3E8}"/>
                  </a:ext>
                </a:extLst>
              </p:cNvPr>
              <p:cNvSpPr txBox="1"/>
              <p:nvPr/>
            </p:nvSpPr>
            <p:spPr>
              <a:xfrm>
                <a:off x="3015563" y="4406900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76FC412-1F91-47AA-B097-F9EFFE2AF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563" y="4406900"/>
                <a:ext cx="437620" cy="276999"/>
              </a:xfrm>
              <a:prstGeom prst="rect">
                <a:avLst/>
              </a:prstGeom>
              <a:blipFill>
                <a:blip r:embed="rId11"/>
                <a:stretch>
                  <a:fillRect l="-12676" r="-14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16F641C-6A8A-4CA9-B675-362190E0C0A9}"/>
                  </a:ext>
                </a:extLst>
              </p:cNvPr>
              <p:cNvSpPr txBox="1"/>
              <p:nvPr/>
            </p:nvSpPr>
            <p:spPr>
              <a:xfrm>
                <a:off x="3152171" y="4841101"/>
                <a:ext cx="2010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16F641C-6A8A-4CA9-B675-362190E0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171" y="4841101"/>
                <a:ext cx="201016" cy="276999"/>
              </a:xfrm>
              <a:prstGeom prst="rect">
                <a:avLst/>
              </a:prstGeom>
              <a:blipFill>
                <a:blip r:embed="rId12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04B03A4E-CA45-4080-B252-8AA2E6D41C78}"/>
              </a:ext>
            </a:extLst>
          </p:cNvPr>
          <p:cNvCxnSpPr/>
          <p:nvPr/>
        </p:nvCxnSpPr>
        <p:spPr>
          <a:xfrm>
            <a:off x="2671045" y="4545399"/>
            <a:ext cx="306418" cy="38340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5DCF85CD-F26D-43AA-B431-59BFB4CD5A5E}"/>
              </a:ext>
            </a:extLst>
          </p:cNvPr>
          <p:cNvCxnSpPr>
            <a:cxnSpLocks/>
          </p:cNvCxnSpPr>
          <p:nvPr/>
        </p:nvCxnSpPr>
        <p:spPr>
          <a:xfrm flipV="1">
            <a:off x="2639913" y="4574402"/>
            <a:ext cx="368694" cy="35439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E4202EEE-F72E-43E9-8A58-540B0CC34602}"/>
              </a:ext>
            </a:extLst>
          </p:cNvPr>
          <p:cNvSpPr txBox="1"/>
          <p:nvPr/>
        </p:nvSpPr>
        <p:spPr>
          <a:xfrm>
            <a:off x="4081392" y="4508068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C4CEC25-010A-4699-A1D8-0C20D623F7E2}"/>
                  </a:ext>
                </a:extLst>
              </p:cNvPr>
              <p:cNvSpPr txBox="1"/>
              <p:nvPr/>
            </p:nvSpPr>
            <p:spPr>
              <a:xfrm>
                <a:off x="4775468" y="4558868"/>
                <a:ext cx="17847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=1,8∙100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C4CEC25-010A-4699-A1D8-0C20D623F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68" y="4558868"/>
                <a:ext cx="1784784" cy="276999"/>
              </a:xfrm>
              <a:prstGeom prst="rect">
                <a:avLst/>
              </a:prstGeom>
              <a:blipFill>
                <a:blip r:embed="rId13"/>
                <a:stretch>
                  <a:fillRect l="-2389" r="-307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051965B2-B296-4790-A64D-F8E1BB75D80F}"/>
              </a:ext>
            </a:extLst>
          </p:cNvPr>
          <p:cNvSpPr txBox="1"/>
          <p:nvPr/>
        </p:nvSpPr>
        <p:spPr>
          <a:xfrm>
            <a:off x="6571461" y="502234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6040B50-FB81-4E53-96B8-37B56FBE5D3D}"/>
                  </a:ext>
                </a:extLst>
              </p:cNvPr>
              <p:cNvSpPr txBox="1"/>
              <p:nvPr/>
            </p:nvSpPr>
            <p:spPr>
              <a:xfrm>
                <a:off x="7143950" y="5085843"/>
                <a:ext cx="7588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6040B50-FB81-4E53-96B8-37B56FBE5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950" y="5085843"/>
                <a:ext cx="758862" cy="276999"/>
              </a:xfrm>
              <a:prstGeom prst="rect">
                <a:avLst/>
              </a:prstGeom>
              <a:blipFill>
                <a:blip r:embed="rId14"/>
                <a:stretch>
                  <a:fillRect l="-7258" r="-806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DC8C2D7-BC03-449C-8E73-6D9772F060A0}"/>
                  </a:ext>
                </a:extLst>
              </p:cNvPr>
              <p:cNvSpPr txBox="1"/>
              <p:nvPr/>
            </p:nvSpPr>
            <p:spPr>
              <a:xfrm>
                <a:off x="8471336" y="5085843"/>
                <a:ext cx="1675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=0,4∙15=6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DC8C2D7-BC03-449C-8E73-6D9772F06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1336" y="5085843"/>
                <a:ext cx="1675459" cy="276999"/>
              </a:xfrm>
              <a:prstGeom prst="rect">
                <a:avLst/>
              </a:prstGeom>
              <a:blipFill>
                <a:blip r:embed="rId15"/>
                <a:stretch>
                  <a:fillRect l="-4000" r="-2545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18D6856D-D68C-417B-827D-E5D6350D6C50}"/>
              </a:ext>
            </a:extLst>
          </p:cNvPr>
          <p:cNvSpPr txBox="1"/>
          <p:nvPr/>
        </p:nvSpPr>
        <p:spPr>
          <a:xfrm>
            <a:off x="7976119" y="502234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2683BFE-E737-4D98-BA48-2274736E6C20}"/>
                  </a:ext>
                </a:extLst>
              </p:cNvPr>
              <p:cNvSpPr txBox="1"/>
              <p:nvPr/>
            </p:nvSpPr>
            <p:spPr>
              <a:xfrm>
                <a:off x="1072947" y="5658068"/>
                <a:ext cx="54255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Er gaat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𝟏𝟒𝟒</m:t>
                    </m:r>
                  </m:oMath>
                </a14:m>
                <a:r>
                  <a:rPr lang="nl-NL" b="1" dirty="0"/>
                  <a:t> MJ verloren op een winterse dag.</a:t>
                </a:r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2683BFE-E737-4D98-BA48-2274736E6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947" y="5658068"/>
                <a:ext cx="5425588" cy="369332"/>
              </a:xfrm>
              <a:prstGeom prst="rect">
                <a:avLst/>
              </a:prstGeom>
              <a:blipFill>
                <a:blip r:embed="rId16"/>
                <a:stretch>
                  <a:fillRect l="-899" t="-8197" r="-22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ballon: rechthoek met afgeronde hoeken 31">
            <a:extLst>
              <a:ext uri="{FF2B5EF4-FFF2-40B4-BE49-F238E27FC236}">
                <a16:creationId xmlns:a16="http://schemas.microsoft.com/office/drawing/2014/main" id="{65122E9A-B4B5-46B3-ACCF-047E6CB57FFC}"/>
              </a:ext>
            </a:extLst>
          </p:cNvPr>
          <p:cNvSpPr/>
          <p:nvPr/>
        </p:nvSpPr>
        <p:spPr>
          <a:xfrm>
            <a:off x="8608304" y="5594276"/>
            <a:ext cx="1939460" cy="444500"/>
          </a:xfrm>
          <a:prstGeom prst="wedgeRoundRectCallout">
            <a:avLst>
              <a:gd name="adj1" fmla="val 22408"/>
              <a:gd name="adj2" fmla="val -10254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warmteverlies per uur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9A3FD34E-7BC3-4D79-8BEF-4B822360A51D}"/>
              </a:ext>
            </a:extLst>
          </p:cNvPr>
          <p:cNvCxnSpPr/>
          <p:nvPr/>
        </p:nvCxnSpPr>
        <p:spPr>
          <a:xfrm>
            <a:off x="1072947" y="4158220"/>
            <a:ext cx="143773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0C80ACD5-881C-4DEC-A6A7-E4AA560FEC27}"/>
              </a:ext>
            </a:extLst>
          </p:cNvPr>
          <p:cNvCxnSpPr>
            <a:cxnSpLocks/>
          </p:cNvCxnSpPr>
          <p:nvPr/>
        </p:nvCxnSpPr>
        <p:spPr>
          <a:xfrm>
            <a:off x="1069704" y="3337856"/>
            <a:ext cx="282347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F2F5BFB-76B2-4730-A0B7-DB025EEBA579}"/>
                  </a:ext>
                </a:extLst>
              </p:cNvPr>
              <p:cNvSpPr txBox="1"/>
              <p:nvPr/>
            </p:nvSpPr>
            <p:spPr>
              <a:xfrm>
                <a:off x="5224309" y="4935638"/>
                <a:ext cx="88710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F2F5BFB-76B2-4730-A0B7-DB025EEBA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309" y="4935638"/>
                <a:ext cx="887102" cy="5186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23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9" grpId="0" animBg="1"/>
      <p:bldP spid="15" grpId="0"/>
      <p:bldP spid="16" grpId="0"/>
      <p:bldP spid="17" grpId="0"/>
      <p:bldP spid="18" grpId="0"/>
      <p:bldP spid="19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32</TotalTime>
  <Words>90</Words>
  <Application>Microsoft Office PowerPoint</Application>
  <PresentationFormat>Breedbeeld</PresentationFormat>
  <Paragraphs>27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2019-02-20T09:10:00Z</dcterms:created>
  <dcterms:modified xsi:type="dcterms:W3CDTF">2019-03-18T12:30:24Z</dcterms:modified>
</cp:coreProperties>
</file>