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12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71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87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1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3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68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02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480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88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35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994B0-5B60-4129-9CBF-BFCDB5DFE77A}" type="datetimeFigureOut">
              <a:rPr lang="nl-NL" smtClean="0"/>
              <a:t>25-3-2018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312DC-EA6F-4383-9E58-AF435C53C4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54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jp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jp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BEED89-34BB-4405-A3FE-6FD82763CB72}"/>
              </a:ext>
            </a:extLst>
          </p:cNvPr>
          <p:cNvSpPr txBox="1"/>
          <p:nvPr/>
        </p:nvSpPr>
        <p:spPr>
          <a:xfrm>
            <a:off x="316523" y="48357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BE96808-1AB7-4FF6-987D-F9EB8E0EA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45" y="1007430"/>
            <a:ext cx="6374130" cy="2593658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B98F92E8-4EAF-4779-A3A3-710FD705E42E}"/>
              </a:ext>
            </a:extLst>
          </p:cNvPr>
          <p:cNvCxnSpPr/>
          <p:nvPr/>
        </p:nvCxnSpPr>
        <p:spPr>
          <a:xfrm>
            <a:off x="2265680" y="1818640"/>
            <a:ext cx="965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4E35515-706D-4567-AAAB-121BB8C8D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638" y="1007430"/>
            <a:ext cx="4071938" cy="1343025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C84BD055-5F2B-426E-8F13-3AD362CC35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638" y="2542874"/>
            <a:ext cx="2409825" cy="1555909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BD6F5BB4-5EF5-4CCC-8D0B-B9FCC72BBA29}"/>
              </a:ext>
            </a:extLst>
          </p:cNvPr>
          <p:cNvSpPr txBox="1"/>
          <p:nvPr/>
        </p:nvSpPr>
        <p:spPr>
          <a:xfrm>
            <a:off x="316523" y="372945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DEAB737-FB83-47A6-817F-6E16F45D9304}"/>
                  </a:ext>
                </a:extLst>
              </p:cNvPr>
              <p:cNvSpPr txBox="1"/>
              <p:nvPr/>
            </p:nvSpPr>
            <p:spPr>
              <a:xfrm>
                <a:off x="811545" y="3790391"/>
                <a:ext cx="21460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evenredig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met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DEAB737-FB83-47A6-817F-6E16F45D9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45" y="3790391"/>
                <a:ext cx="2146036" cy="276999"/>
              </a:xfrm>
              <a:prstGeom prst="rect">
                <a:avLst/>
              </a:prstGeom>
              <a:blipFill>
                <a:blip r:embed="rId5"/>
                <a:stretch>
                  <a:fillRect l="-1989" t="-2222" r="-2557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285B375A-88EF-48FD-B683-997DAC241E8E}"/>
              </a:ext>
            </a:extLst>
          </p:cNvPr>
          <p:cNvSpPr txBox="1"/>
          <p:nvPr/>
        </p:nvSpPr>
        <p:spPr>
          <a:xfrm>
            <a:off x="3013579" y="3734064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, 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011875E-685A-4BA4-9130-32AA6C625610}"/>
                  </a:ext>
                </a:extLst>
              </p:cNvPr>
              <p:cNvSpPr txBox="1"/>
              <p:nvPr/>
            </p:nvSpPr>
            <p:spPr>
              <a:xfrm>
                <a:off x="3724504" y="3790391"/>
                <a:ext cx="9734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011875E-685A-4BA4-9130-32AA6C625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504" y="3790391"/>
                <a:ext cx="973472" cy="276999"/>
              </a:xfrm>
              <a:prstGeom prst="rect">
                <a:avLst/>
              </a:prstGeom>
              <a:blipFill>
                <a:blip r:embed="rId6"/>
                <a:stretch>
                  <a:fillRect l="-5625" r="-5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16821BD-7C8A-4AF5-8E0B-860F606BE5E8}"/>
                  </a:ext>
                </a:extLst>
              </p:cNvPr>
              <p:cNvSpPr txBox="1"/>
              <p:nvPr/>
            </p:nvSpPr>
            <p:spPr>
              <a:xfrm>
                <a:off x="719870" y="4251731"/>
                <a:ext cx="27904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Bij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=84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oort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16821BD-7C8A-4AF5-8E0B-860F606BE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870" y="4251731"/>
                <a:ext cx="2790444" cy="276999"/>
              </a:xfrm>
              <a:prstGeom prst="rect">
                <a:avLst/>
              </a:prstGeom>
              <a:blipFill>
                <a:blip r:embed="rId7"/>
                <a:stretch>
                  <a:fillRect l="-873" r="-218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2C6FFE3-7E9F-4FA8-B514-83C72175C8D3}"/>
                  </a:ext>
                </a:extLst>
              </p:cNvPr>
              <p:cNvSpPr txBox="1"/>
              <p:nvPr/>
            </p:nvSpPr>
            <p:spPr>
              <a:xfrm rot="10800000">
                <a:off x="4497087" y="3809590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12C6FFE3-7E9F-4FA8-B514-83C72175C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497087" y="3809590"/>
                <a:ext cx="401777" cy="8842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AA714100-8223-447C-A764-B85A62CEBE04}"/>
              </a:ext>
            </a:extLst>
          </p:cNvPr>
          <p:cNvCxnSpPr>
            <a:stCxn id="18" idx="1"/>
          </p:cNvCxnSpPr>
          <p:nvPr/>
        </p:nvCxnSpPr>
        <p:spPr>
          <a:xfrm>
            <a:off x="4898864" y="4251730"/>
            <a:ext cx="3233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1398BDE-BF2B-4108-BEB0-071C5F6A58A6}"/>
                  </a:ext>
                </a:extLst>
              </p:cNvPr>
              <p:cNvSpPr txBox="1"/>
              <p:nvPr/>
            </p:nvSpPr>
            <p:spPr>
              <a:xfrm>
                <a:off x="5331302" y="4098783"/>
                <a:ext cx="14259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1890=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01398BDE-BF2B-4108-BEB0-071C5F6A58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302" y="4098783"/>
                <a:ext cx="1425903" cy="276999"/>
              </a:xfrm>
              <a:prstGeom prst="rect">
                <a:avLst/>
              </a:prstGeom>
              <a:blipFill>
                <a:blip r:embed="rId9"/>
                <a:stretch>
                  <a:fillRect l="-3863" r="-386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FE10C75-9017-4BD2-B27B-B2F748B18E03}"/>
                  </a:ext>
                </a:extLst>
              </p:cNvPr>
              <p:cNvSpPr txBox="1"/>
              <p:nvPr/>
            </p:nvSpPr>
            <p:spPr>
              <a:xfrm>
                <a:off x="5325643" y="4528730"/>
                <a:ext cx="100110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1890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FE10C75-9017-4BD2-B27B-B2F748B18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643" y="4528730"/>
                <a:ext cx="1001108" cy="5203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3B1960A-539A-4C35-89BB-90D9E81FF88A}"/>
                  </a:ext>
                </a:extLst>
              </p:cNvPr>
              <p:cNvSpPr txBox="1"/>
              <p:nvPr/>
            </p:nvSpPr>
            <p:spPr>
              <a:xfrm>
                <a:off x="6510426" y="4693871"/>
                <a:ext cx="1350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C3B1960A-539A-4C35-89BB-90D9E81FF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426" y="4693871"/>
                <a:ext cx="1350498" cy="276999"/>
              </a:xfrm>
              <a:prstGeom prst="rect">
                <a:avLst/>
              </a:prstGeom>
              <a:blipFill>
                <a:blip r:embed="rId11"/>
                <a:stretch>
                  <a:fillRect l="-3153" r="-315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CAAA5BEC-6D6A-4697-AE95-EC7581047D67}"/>
              </a:ext>
            </a:extLst>
          </p:cNvPr>
          <p:cNvSpPr txBox="1"/>
          <p:nvPr/>
        </p:nvSpPr>
        <p:spPr>
          <a:xfrm>
            <a:off x="719870" y="5179373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53DA550-C79A-4DE2-ACEF-8048E41C7BD4}"/>
                  </a:ext>
                </a:extLst>
              </p:cNvPr>
              <p:cNvSpPr txBox="1"/>
              <p:nvPr/>
            </p:nvSpPr>
            <p:spPr>
              <a:xfrm>
                <a:off x="1958480" y="5225539"/>
                <a:ext cx="1272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=22,5∙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53DA550-C79A-4DE2-ACEF-8048E41C7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480" y="5225539"/>
                <a:ext cx="1272400" cy="276999"/>
              </a:xfrm>
              <a:prstGeom prst="rect">
                <a:avLst/>
              </a:prstGeom>
              <a:blipFill>
                <a:blip r:embed="rId12"/>
                <a:stretch>
                  <a:fillRect l="-3828" r="-382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40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BAD5ECE-E39B-4711-A479-3F11E6A10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10" y="701996"/>
            <a:ext cx="5740718" cy="873443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D858B8AC-AAD0-47FA-A14E-A1C674A9DFBD}"/>
              </a:ext>
            </a:extLst>
          </p:cNvPr>
          <p:cNvSpPr txBox="1"/>
          <p:nvPr/>
        </p:nvSpPr>
        <p:spPr>
          <a:xfrm>
            <a:off x="7567710" y="701996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1E68B86-CDEA-4725-8849-DD633B05D35D}"/>
                  </a:ext>
                </a:extLst>
              </p:cNvPr>
              <p:cNvSpPr txBox="1"/>
              <p:nvPr/>
            </p:nvSpPr>
            <p:spPr>
              <a:xfrm>
                <a:off x="8806320" y="748162"/>
                <a:ext cx="1272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=22,5∙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1E68B86-CDEA-4725-8849-DD633B05D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6320" y="748162"/>
                <a:ext cx="1272400" cy="276999"/>
              </a:xfrm>
              <a:prstGeom prst="rect">
                <a:avLst/>
              </a:prstGeom>
              <a:blipFill>
                <a:blip r:embed="rId3"/>
                <a:stretch>
                  <a:fillRect l="-4327" r="-384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ballon: rechthoek met afgeronde hoeken 7">
            <a:extLst>
              <a:ext uri="{FF2B5EF4-FFF2-40B4-BE49-F238E27FC236}">
                <a16:creationId xmlns:a16="http://schemas.microsoft.com/office/drawing/2014/main" id="{0F4C3E94-5FC3-4C4F-9033-D6D4B9EB67BB}"/>
              </a:ext>
            </a:extLst>
          </p:cNvPr>
          <p:cNvSpPr/>
          <p:nvPr/>
        </p:nvSpPr>
        <p:spPr>
          <a:xfrm>
            <a:off x="7862497" y="1382399"/>
            <a:ext cx="1544320" cy="386080"/>
          </a:xfrm>
          <a:prstGeom prst="wedgeRoundRectCallout">
            <a:avLst>
              <a:gd name="adj1" fmla="val 16667"/>
              <a:gd name="adj2" fmla="val -13750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servicekosten in €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ballon: rechthoek met afgeronde hoeken 8">
                <a:extLst>
                  <a:ext uri="{FF2B5EF4-FFF2-40B4-BE49-F238E27FC236}">
                    <a16:creationId xmlns:a16="http://schemas.microsoft.com/office/drawing/2014/main" id="{91B83330-A2DC-4267-89AF-ADF350C21D20}"/>
                  </a:ext>
                </a:extLst>
              </p:cNvPr>
              <p:cNvSpPr/>
              <p:nvPr/>
            </p:nvSpPr>
            <p:spPr>
              <a:xfrm>
                <a:off x="9610016" y="1382399"/>
                <a:ext cx="1952063" cy="386080"/>
              </a:xfrm>
              <a:prstGeom prst="wedgeRoundRectCallout">
                <a:avLst>
                  <a:gd name="adj1" fmla="val -30176"/>
                  <a:gd name="adj2" fmla="val -14276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vloeroppervlakte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nl-NL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Tekstballon: rechthoek met afgeronde hoeken 8">
                <a:extLst>
                  <a:ext uri="{FF2B5EF4-FFF2-40B4-BE49-F238E27FC236}">
                    <a16:creationId xmlns:a16="http://schemas.microsoft.com/office/drawing/2014/main" id="{91B83330-A2DC-4267-89AF-ADF350C21D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0016" y="1382399"/>
                <a:ext cx="1952063" cy="386080"/>
              </a:xfrm>
              <a:prstGeom prst="wedgeRoundRectCallout">
                <a:avLst>
                  <a:gd name="adj1" fmla="val -30176"/>
                  <a:gd name="adj2" fmla="val -142763"/>
                  <a:gd name="adj3" fmla="val 16667"/>
                </a:avLst>
              </a:prstGeom>
              <a:blipFill>
                <a:blip r:embed="rId4"/>
                <a:stretch>
                  <a:fillRect b="-32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899FDD29-56B9-4A5C-BE1E-36B90FC90DA0}"/>
              </a:ext>
            </a:extLst>
          </p:cNvPr>
          <p:cNvSpPr txBox="1"/>
          <p:nvPr/>
        </p:nvSpPr>
        <p:spPr>
          <a:xfrm>
            <a:off x="745810" y="1717040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CA90534-16B0-4216-B3B7-BB552934B51E}"/>
                  </a:ext>
                </a:extLst>
              </p:cNvPr>
              <p:cNvSpPr txBox="1"/>
              <p:nvPr/>
            </p:nvSpPr>
            <p:spPr>
              <a:xfrm>
                <a:off x="1788160" y="1763206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2700=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CA90534-16B0-4216-B3B7-BB552934B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160" y="1763206"/>
                <a:ext cx="803105" cy="276999"/>
              </a:xfrm>
              <a:prstGeom prst="rect">
                <a:avLst/>
              </a:prstGeom>
              <a:blipFill>
                <a:blip r:embed="rId5"/>
                <a:stretch>
                  <a:fillRect l="-6061" r="-303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E947427-D3C5-4DEC-AC3F-E40681432758}"/>
                  </a:ext>
                </a:extLst>
              </p:cNvPr>
              <p:cNvSpPr txBox="1"/>
              <p:nvPr/>
            </p:nvSpPr>
            <p:spPr>
              <a:xfrm>
                <a:off x="2689056" y="1763205"/>
                <a:ext cx="8021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22,5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E947427-D3C5-4DEC-AC3F-E40681432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056" y="1763205"/>
                <a:ext cx="802143" cy="276999"/>
              </a:xfrm>
              <a:prstGeom prst="rect">
                <a:avLst/>
              </a:prstGeom>
              <a:blipFill>
                <a:blip r:embed="rId6"/>
                <a:stretch>
                  <a:fillRect l="-6061" r="-68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0ABABE0-A1F3-4801-A913-797B9407B54B}"/>
                  </a:ext>
                </a:extLst>
              </p:cNvPr>
              <p:cNvSpPr txBox="1"/>
              <p:nvPr/>
            </p:nvSpPr>
            <p:spPr>
              <a:xfrm>
                <a:off x="1788160" y="2280920"/>
                <a:ext cx="1015343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2700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22,5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0ABABE0-A1F3-4801-A913-797B9407B5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160" y="2280920"/>
                <a:ext cx="1015343" cy="5497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A287F75-D63B-4585-AF58-B30DA974528F}"/>
                  </a:ext>
                </a:extLst>
              </p:cNvPr>
              <p:cNvSpPr txBox="1"/>
              <p:nvPr/>
            </p:nvSpPr>
            <p:spPr>
              <a:xfrm>
                <a:off x="2858269" y="2401585"/>
                <a:ext cx="1515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, 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=120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A287F75-D63B-4585-AF58-B30DA9745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8269" y="2401585"/>
                <a:ext cx="1515800" cy="369332"/>
              </a:xfrm>
              <a:prstGeom prst="rect">
                <a:avLst/>
              </a:prstGeom>
              <a:blipFill>
                <a:blip r:embed="rId8"/>
                <a:stretch>
                  <a:fillRect l="-3614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49033A6-2D78-4453-8812-A0FF50CBBEE8}"/>
                  </a:ext>
                </a:extLst>
              </p:cNvPr>
              <p:cNvSpPr txBox="1"/>
              <p:nvPr/>
            </p:nvSpPr>
            <p:spPr>
              <a:xfrm>
                <a:off x="4917144" y="2367995"/>
                <a:ext cx="5301131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vloeroppervlakte van hun appartement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𝟏𝟐𝟎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49033A6-2D78-4453-8812-A0FF50CBBE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144" y="2367995"/>
                <a:ext cx="5301131" cy="375552"/>
              </a:xfrm>
              <a:prstGeom prst="rect">
                <a:avLst/>
              </a:prstGeom>
              <a:blipFill>
                <a:blip r:embed="rId9"/>
                <a:stretch>
                  <a:fillRect l="-1036" t="-6452" b="-241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Afbeelding 16">
            <a:extLst>
              <a:ext uri="{FF2B5EF4-FFF2-40B4-BE49-F238E27FC236}">
                <a16:creationId xmlns:a16="http://schemas.microsoft.com/office/drawing/2014/main" id="{3EF5D708-FB2D-4AAB-A15E-6B71DAA21AE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10" y="3049763"/>
            <a:ext cx="6187440" cy="120015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EA43A015-0E25-446A-8C5E-1481CFEDB475}"/>
              </a:ext>
            </a:extLst>
          </p:cNvPr>
          <p:cNvSpPr txBox="1"/>
          <p:nvPr/>
        </p:nvSpPr>
        <p:spPr>
          <a:xfrm>
            <a:off x="684180" y="4361303"/>
            <a:ext cx="434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totale vloeroppervlakte van het complex: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F9A5799-99F1-48E4-A619-1A9AA1D13F7C}"/>
                  </a:ext>
                </a:extLst>
              </p:cNvPr>
              <p:cNvSpPr txBox="1"/>
              <p:nvPr/>
            </p:nvSpPr>
            <p:spPr>
              <a:xfrm>
                <a:off x="5032358" y="4407469"/>
                <a:ext cx="33310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,012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totale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oppervlakte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DF9A5799-99F1-48E4-A619-1A9AA1D13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358" y="4407469"/>
                <a:ext cx="3331040" cy="276999"/>
              </a:xfrm>
              <a:prstGeom prst="rect">
                <a:avLst/>
              </a:prstGeom>
              <a:blipFill>
                <a:blip r:embed="rId11"/>
                <a:stretch>
                  <a:fillRect l="-1282" t="-2222" r="-146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5D05C98-0C15-4F8F-AF00-93367F5F3F69}"/>
                  </a:ext>
                </a:extLst>
              </p:cNvPr>
              <p:cNvSpPr txBox="1"/>
              <p:nvPr/>
            </p:nvSpPr>
            <p:spPr>
              <a:xfrm>
                <a:off x="8745360" y="4907414"/>
                <a:ext cx="3581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5D05C98-0C15-4F8F-AF00-93367F5F3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5360" y="4907414"/>
                <a:ext cx="358175" cy="276999"/>
              </a:xfrm>
              <a:prstGeom prst="rect">
                <a:avLst/>
              </a:prstGeom>
              <a:blipFill>
                <a:blip r:embed="rId12"/>
                <a:stretch>
                  <a:fillRect l="-8621" t="-4444" r="-86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DB05189-7E06-4319-B2D0-FE7A23B09FC4}"/>
                  </a:ext>
                </a:extLst>
              </p:cNvPr>
              <p:cNvSpPr txBox="1"/>
              <p:nvPr/>
            </p:nvSpPr>
            <p:spPr>
              <a:xfrm>
                <a:off x="769195" y="5322653"/>
                <a:ext cx="20957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=22,5∙6250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4DB05189-7E06-4319-B2D0-FE7A23B09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95" y="5322653"/>
                <a:ext cx="2095702" cy="276999"/>
              </a:xfrm>
              <a:prstGeom prst="rect">
                <a:avLst/>
              </a:prstGeom>
              <a:blipFill>
                <a:blip r:embed="rId13"/>
                <a:stretch>
                  <a:fillRect l="-2326" r="-232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046DBAF-03BA-4562-938F-7E6BD83159A8}"/>
                  </a:ext>
                </a:extLst>
              </p:cNvPr>
              <p:cNvSpPr txBox="1"/>
              <p:nvPr/>
            </p:nvSpPr>
            <p:spPr>
              <a:xfrm>
                <a:off x="2961406" y="5322653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=140625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046DBAF-03BA-4562-938F-7E6BD8315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406" y="5322653"/>
                <a:ext cx="1059585" cy="276999"/>
              </a:xfrm>
              <a:prstGeom prst="rect">
                <a:avLst/>
              </a:prstGeom>
              <a:blipFill>
                <a:blip r:embed="rId14"/>
                <a:stretch>
                  <a:fillRect l="-2299" r="-57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648E6C0-9BB6-4A01-8783-683A991DC8F4}"/>
                  </a:ext>
                </a:extLst>
              </p:cNvPr>
              <p:cNvSpPr txBox="1"/>
              <p:nvPr/>
            </p:nvSpPr>
            <p:spPr>
              <a:xfrm>
                <a:off x="759872" y="5710265"/>
                <a:ext cx="7433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jaarlijkse servicekosten van het gehele complex bedraagt </a:t>
                </a:r>
                <a14:m>
                  <m:oMath xmlns:m="http://schemas.openxmlformats.org/officeDocument/2006/math">
                    <m:r>
                      <a:rPr lang="nl-NL" b="1" i="0" smtClean="0">
                        <a:latin typeface="Cambria Math" panose="02040503050406030204" pitchFamily="18" charset="0"/>
                      </a:rPr>
                      <m:t>𝟏𝟒𝟎𝟔𝟐𝟓</m:t>
                    </m:r>
                  </m:oMath>
                </a14:m>
                <a:r>
                  <a:rPr lang="nl-NL" b="1" dirty="0"/>
                  <a:t> euro</a:t>
                </a: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1648E6C0-9BB6-4A01-8783-683A991DC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72" y="5710265"/>
                <a:ext cx="7433510" cy="369332"/>
              </a:xfrm>
              <a:prstGeom prst="rect">
                <a:avLst/>
              </a:prstGeom>
              <a:blipFill>
                <a:blip r:embed="rId15"/>
                <a:stretch>
                  <a:fillRect l="-738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14BB555-2740-4198-A244-52E40C6369E4}"/>
                  </a:ext>
                </a:extLst>
              </p:cNvPr>
              <p:cNvSpPr txBox="1"/>
              <p:nvPr/>
            </p:nvSpPr>
            <p:spPr>
              <a:xfrm>
                <a:off x="5057996" y="4768275"/>
                <a:ext cx="2717090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totale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oppervlakte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0,012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14BB555-2740-4198-A244-52E40C636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996" y="4768275"/>
                <a:ext cx="2717090" cy="55528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7F206BC-0F9D-4AB4-B4B4-7F0F6168FAAB}"/>
                  </a:ext>
                </a:extLst>
              </p:cNvPr>
              <p:cNvSpPr txBox="1"/>
              <p:nvPr/>
            </p:nvSpPr>
            <p:spPr>
              <a:xfrm>
                <a:off x="7832002" y="4907415"/>
                <a:ext cx="803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7F206BC-0F9D-4AB4-B4B4-7F0F6168F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002" y="4907415"/>
                <a:ext cx="803104" cy="276999"/>
              </a:xfrm>
              <a:prstGeom prst="rect">
                <a:avLst/>
              </a:prstGeom>
              <a:blipFill>
                <a:blip r:embed="rId17"/>
                <a:stretch>
                  <a:fillRect l="-3030" r="-68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E03C5E0B-058F-4C63-BE32-430DBA6DD715}"/>
              </a:ext>
            </a:extLst>
          </p:cNvPr>
          <p:cNvSpPr txBox="1"/>
          <p:nvPr/>
        </p:nvSpPr>
        <p:spPr>
          <a:xfrm>
            <a:off x="8611637" y="4376691"/>
            <a:ext cx="9837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gegeven )</a:t>
            </a:r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84D45303-3188-4461-BEF9-19CC41B7F509}"/>
              </a:ext>
            </a:extLst>
          </p:cNvPr>
          <p:cNvCxnSpPr>
            <a:cxnSpLocks/>
          </p:cNvCxnSpPr>
          <p:nvPr/>
        </p:nvCxnSpPr>
        <p:spPr>
          <a:xfrm>
            <a:off x="1578609" y="3629518"/>
            <a:ext cx="53343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AB701869-D1E7-45BE-8618-88B20704DB03}"/>
              </a:ext>
            </a:extLst>
          </p:cNvPr>
          <p:cNvCxnSpPr>
            <a:cxnSpLocks/>
          </p:cNvCxnSpPr>
          <p:nvPr/>
        </p:nvCxnSpPr>
        <p:spPr>
          <a:xfrm>
            <a:off x="6008369" y="3324718"/>
            <a:ext cx="56482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13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53</TotalTime>
  <Words>123</Words>
  <Application>Microsoft Office PowerPoint</Application>
  <PresentationFormat>Breedbeeld</PresentationFormat>
  <Paragraphs>31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2018-03-25T07:18:36Z</dcterms:created>
  <dcterms:modified xsi:type="dcterms:W3CDTF">2018-03-25T08:11:39Z</dcterms:modified>
</cp:coreProperties>
</file>