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53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388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34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84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89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8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90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12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230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01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78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D5C6-1901-479C-AF07-8049AC7775B1}" type="datetimeFigureOut">
              <a:rPr lang="nl-NL" smtClean="0"/>
              <a:t>14-3-2019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AAC8-E9E9-4661-A927-8D583AC91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021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6D452CA-B9F2-4F0A-ABA4-091324B2800A}"/>
              </a:ext>
            </a:extLst>
          </p:cNvPr>
          <p:cNvSpPr txBox="1"/>
          <p:nvPr/>
        </p:nvSpPr>
        <p:spPr>
          <a:xfrm>
            <a:off x="404447" y="50115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8BA0E71-C511-414A-A75E-631E1677A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10" y="1006168"/>
            <a:ext cx="6167438" cy="214026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5C59D00-9147-44B1-B310-DE8AF8A2A6DB}"/>
              </a:ext>
            </a:extLst>
          </p:cNvPr>
          <p:cNvSpPr txBox="1"/>
          <p:nvPr/>
        </p:nvSpPr>
        <p:spPr>
          <a:xfrm>
            <a:off x="404447" y="33528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0B536B64-AA3F-4CC1-BD70-1266259C5EEB}"/>
              </a:ext>
            </a:extLst>
          </p:cNvPr>
          <p:cNvCxnSpPr/>
          <p:nvPr/>
        </p:nvCxnSpPr>
        <p:spPr>
          <a:xfrm>
            <a:off x="6075680" y="1910080"/>
            <a:ext cx="6299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FAC6498E-3C47-4A6F-A922-021216541AC3}"/>
              </a:ext>
            </a:extLst>
          </p:cNvPr>
          <p:cNvCxnSpPr>
            <a:cxnSpLocks/>
          </p:cNvCxnSpPr>
          <p:nvPr/>
        </p:nvCxnSpPr>
        <p:spPr>
          <a:xfrm>
            <a:off x="867730" y="2204720"/>
            <a:ext cx="291179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ACFD2F9-652E-4CC7-BBBE-0CC1C14DFDB7}"/>
                  </a:ext>
                </a:extLst>
              </p:cNvPr>
              <p:cNvSpPr txBox="1"/>
              <p:nvPr/>
            </p:nvSpPr>
            <p:spPr>
              <a:xfrm>
                <a:off x="808403" y="3410269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ACFD2F9-652E-4CC7-BBBE-0CC1C14DF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03" y="3410269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0B3B164-672C-4FA8-B3F1-7104ECCCEC8C}"/>
                  </a:ext>
                </a:extLst>
              </p:cNvPr>
              <p:cNvSpPr txBox="1"/>
              <p:nvPr/>
            </p:nvSpPr>
            <p:spPr>
              <a:xfrm>
                <a:off x="1029873" y="3364102"/>
                <a:ext cx="29370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euro tegen een rente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4%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0B3B164-672C-4FA8-B3F1-7104ECCCEC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73" y="3364102"/>
                <a:ext cx="2937086" cy="369332"/>
              </a:xfrm>
              <a:prstGeom prst="rect">
                <a:avLst/>
              </a:prstGeom>
              <a:blipFill>
                <a:blip r:embed="rId4"/>
                <a:stretch>
                  <a:fillRect l="-186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55BEEB2-AF25-4155-8D3A-7205B4B6A9B2}"/>
                  </a:ext>
                </a:extLst>
              </p:cNvPr>
              <p:cNvSpPr txBox="1"/>
              <p:nvPr/>
            </p:nvSpPr>
            <p:spPr>
              <a:xfrm>
                <a:off x="3868484" y="3364102"/>
                <a:ext cx="47372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, dus                      euro tegen een rente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2,5</m:t>
                    </m:r>
                  </m:oMath>
                </a14:m>
                <a:r>
                  <a:rPr lang="nl-NL" dirty="0"/>
                  <a:t>%</a:t>
                </a: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55BEEB2-AF25-4155-8D3A-7205B4B6A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484" y="3364102"/>
                <a:ext cx="4737259" cy="369332"/>
              </a:xfrm>
              <a:prstGeom prst="rect">
                <a:avLst/>
              </a:prstGeom>
              <a:blipFill>
                <a:blip r:embed="rId5"/>
                <a:stretch>
                  <a:fillRect l="-115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326A904-AEB2-46DA-AD7F-F0DF315D4197}"/>
                  </a:ext>
                </a:extLst>
              </p:cNvPr>
              <p:cNvSpPr txBox="1"/>
              <p:nvPr/>
            </p:nvSpPr>
            <p:spPr>
              <a:xfrm>
                <a:off x="714242" y="3812601"/>
                <a:ext cx="32187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totale rente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290</m:t>
                    </m:r>
                  </m:oMath>
                </a14:m>
                <a:r>
                  <a:rPr lang="nl-NL" dirty="0"/>
                  <a:t> euro , dus</a:t>
                </a:r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326A904-AEB2-46DA-AD7F-F0DF315D4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42" y="3812601"/>
                <a:ext cx="3218766" cy="369332"/>
              </a:xfrm>
              <a:prstGeom prst="rect">
                <a:avLst/>
              </a:prstGeom>
              <a:blipFill>
                <a:blip r:embed="rId6"/>
                <a:stretch>
                  <a:fillRect l="-1515" t="-8197" r="-94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1A46FAD-CF00-44E3-8959-AD69184D3D0E}"/>
                  </a:ext>
                </a:extLst>
              </p:cNvPr>
              <p:cNvSpPr txBox="1"/>
              <p:nvPr/>
            </p:nvSpPr>
            <p:spPr>
              <a:xfrm>
                <a:off x="4084320" y="3858767"/>
                <a:ext cx="35863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+0,025∙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8000−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1A46FAD-CF00-44E3-8959-AD69184D3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3858767"/>
                <a:ext cx="3586303" cy="276999"/>
              </a:xfrm>
              <a:prstGeom prst="rect">
                <a:avLst/>
              </a:prstGeom>
              <a:blipFill>
                <a:blip r:embed="rId7"/>
                <a:stretch>
                  <a:fillRect l="-1020" r="-119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Gekromde pijl-omhoog 1"/>
          <p:cNvSpPr/>
          <p:nvPr/>
        </p:nvSpPr>
        <p:spPr>
          <a:xfrm>
            <a:off x="5537915" y="4121698"/>
            <a:ext cx="537765" cy="1400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5" name="Gekromde pijl-omhoog 24"/>
          <p:cNvSpPr/>
          <p:nvPr/>
        </p:nvSpPr>
        <p:spPr>
          <a:xfrm>
            <a:off x="5552316" y="4126364"/>
            <a:ext cx="1097012" cy="15166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/>
              <p:cNvSpPr txBox="1"/>
              <p:nvPr/>
            </p:nvSpPr>
            <p:spPr>
              <a:xfrm>
                <a:off x="4084320" y="4414285"/>
                <a:ext cx="840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414285"/>
                <a:ext cx="840551" cy="276999"/>
              </a:xfrm>
              <a:prstGeom prst="rect">
                <a:avLst/>
              </a:prstGeom>
              <a:blipFill>
                <a:blip r:embed="rId8"/>
                <a:stretch>
                  <a:fillRect l="-5797" r="-507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4084320" y="4969803"/>
                <a:ext cx="20908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+200=290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969803"/>
                <a:ext cx="2090893" cy="276999"/>
              </a:xfrm>
              <a:prstGeom prst="rect">
                <a:avLst/>
              </a:prstGeom>
              <a:blipFill>
                <a:blip r:embed="rId9"/>
                <a:stretch>
                  <a:fillRect l="-2041" r="-233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/>
          <p:cNvSpPr txBox="1"/>
          <p:nvPr/>
        </p:nvSpPr>
        <p:spPr>
          <a:xfrm>
            <a:off x="6333947" y="4939025"/>
            <a:ext cx="746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klopt )</a:t>
            </a:r>
          </a:p>
        </p:txBody>
      </p:sp>
      <p:cxnSp>
        <p:nvCxnSpPr>
          <p:cNvPr id="22" name="Rechte verbindingslijn 21"/>
          <p:cNvCxnSpPr/>
          <p:nvPr/>
        </p:nvCxnSpPr>
        <p:spPr>
          <a:xfrm>
            <a:off x="4084320" y="4691284"/>
            <a:ext cx="6142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5436250" y="4691284"/>
            <a:ext cx="81761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0E43164D-6B1A-4074-BDC8-3429AD615EBA}"/>
              </a:ext>
            </a:extLst>
          </p:cNvPr>
          <p:cNvSpPr txBox="1"/>
          <p:nvPr/>
        </p:nvSpPr>
        <p:spPr>
          <a:xfrm>
            <a:off x="404447" y="52594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1593067" y="5319647"/>
                <a:ext cx="20908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+200=290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067" y="5319647"/>
                <a:ext cx="2090893" cy="276999"/>
              </a:xfrm>
              <a:prstGeom prst="rect">
                <a:avLst/>
              </a:prstGeom>
              <a:blipFill>
                <a:blip r:embed="rId10"/>
                <a:stretch>
                  <a:fillRect l="-2041" r="-262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69B0E3E-11A9-4FF5-B394-905A7411267C}"/>
                  </a:ext>
                </a:extLst>
              </p:cNvPr>
              <p:cNvSpPr txBox="1"/>
              <p:nvPr/>
            </p:nvSpPr>
            <p:spPr>
              <a:xfrm>
                <a:off x="1593067" y="5746260"/>
                <a:ext cx="1302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69B0E3E-11A9-4FF5-B394-905A74112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067" y="5746260"/>
                <a:ext cx="1302215" cy="276999"/>
              </a:xfrm>
              <a:prstGeom prst="rect">
                <a:avLst/>
              </a:prstGeom>
              <a:blipFill>
                <a:blip r:embed="rId11"/>
                <a:stretch>
                  <a:fillRect l="-3738" r="-420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F0136CB-DF7D-43CC-B16B-579DDF5D7111}"/>
                  </a:ext>
                </a:extLst>
              </p:cNvPr>
              <p:cNvSpPr txBox="1"/>
              <p:nvPr/>
            </p:nvSpPr>
            <p:spPr>
              <a:xfrm>
                <a:off x="1612523" y="6138759"/>
                <a:ext cx="9976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F0136CB-DF7D-43CC-B16B-579DDF5D7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523" y="6138759"/>
                <a:ext cx="997645" cy="276999"/>
              </a:xfrm>
              <a:prstGeom prst="rect">
                <a:avLst/>
              </a:prstGeom>
              <a:blipFill>
                <a:blip r:embed="rId12"/>
                <a:stretch>
                  <a:fillRect l="-3067" r="-552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6DC9F87-05B6-4544-8C11-6AC2F1740DBC}"/>
                  </a:ext>
                </a:extLst>
              </p:cNvPr>
              <p:cNvSpPr txBox="1"/>
              <p:nvPr/>
            </p:nvSpPr>
            <p:spPr>
              <a:xfrm>
                <a:off x="3419973" y="6076906"/>
                <a:ext cx="3455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Floris zet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𝟔𝟎𝟎𝟎</m:t>
                    </m:r>
                  </m:oMath>
                </a14:m>
                <a:r>
                  <a:rPr lang="nl-NL" b="1" dirty="0"/>
                  <a:t> euro uit tegen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nl-NL" b="1" dirty="0"/>
                  <a:t>%.</a:t>
                </a:r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6DC9F87-05B6-4544-8C11-6AC2F1740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973" y="6076906"/>
                <a:ext cx="3455177" cy="369332"/>
              </a:xfrm>
              <a:prstGeom prst="rect">
                <a:avLst/>
              </a:prstGeom>
              <a:blipFill>
                <a:blip r:embed="rId13"/>
                <a:stretch>
                  <a:fillRect l="-1411" t="-10000" r="-70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/>
          <p:cNvSpPr txBox="1"/>
          <p:nvPr/>
        </p:nvSpPr>
        <p:spPr>
          <a:xfrm>
            <a:off x="7821935" y="3841921"/>
            <a:ext cx="170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haakjes uitwerken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4AD301DA-0A74-49ED-9BBB-F73AB35661D7}"/>
                  </a:ext>
                </a:extLst>
              </p:cNvPr>
              <p:cNvSpPr/>
              <p:nvPr/>
            </p:nvSpPr>
            <p:spPr>
              <a:xfrm>
                <a:off x="4392578" y="3376822"/>
                <a:ext cx="11566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8000−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4AD301DA-0A74-49ED-9BBB-F73AB35661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578" y="3376822"/>
                <a:ext cx="115666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54A26D37-6036-411E-8DC2-E542E541F1D9}"/>
                  </a:ext>
                </a:extLst>
              </p:cNvPr>
              <p:cNvSpPr/>
              <p:nvPr/>
            </p:nvSpPr>
            <p:spPr>
              <a:xfrm>
                <a:off x="4865602" y="4372136"/>
                <a:ext cx="6222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54A26D37-6036-411E-8DC2-E542E541F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602" y="4372136"/>
                <a:ext cx="62228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hoek 17">
                <a:extLst>
                  <a:ext uri="{FF2B5EF4-FFF2-40B4-BE49-F238E27FC236}">
                    <a16:creationId xmlns:a16="http://schemas.microsoft.com/office/drawing/2014/main" id="{728EA4F1-CF39-46F8-B02C-FE18AA325197}"/>
                  </a:ext>
                </a:extLst>
              </p:cNvPr>
              <p:cNvSpPr/>
              <p:nvPr/>
            </p:nvSpPr>
            <p:spPr>
              <a:xfrm>
                <a:off x="5299882" y="4362918"/>
                <a:ext cx="11021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−0,025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Rechthoek 17">
                <a:extLst>
                  <a:ext uri="{FF2B5EF4-FFF2-40B4-BE49-F238E27FC236}">
                    <a16:creationId xmlns:a16="http://schemas.microsoft.com/office/drawing/2014/main" id="{728EA4F1-CF39-46F8-B02C-FE18AA325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882" y="4362918"/>
                <a:ext cx="110216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ED9DBA52-5434-41EF-8EF2-FDD151A87F3A}"/>
                  </a:ext>
                </a:extLst>
              </p:cNvPr>
              <p:cNvSpPr/>
              <p:nvPr/>
            </p:nvSpPr>
            <p:spPr>
              <a:xfrm>
                <a:off x="6311405" y="4378872"/>
                <a:ext cx="8595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=290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ED9DBA52-5434-41EF-8EF2-FDD151A87F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405" y="4378872"/>
                <a:ext cx="859531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94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  <p:bldP spid="16" grpId="0"/>
      <p:bldP spid="2" grpId="0" animBg="1"/>
      <p:bldP spid="25" grpId="0" animBg="1"/>
      <p:bldP spid="3" grpId="0"/>
      <p:bldP spid="5" grpId="0"/>
      <p:bldP spid="8" grpId="0"/>
      <p:bldP spid="30" grpId="0"/>
      <p:bldP spid="31" grpId="0"/>
      <p:bldP spid="32" grpId="0"/>
      <p:bldP spid="33" grpId="0"/>
      <p:bldP spid="34" grpId="0"/>
      <p:bldP spid="35" grpId="0"/>
      <p:bldP spid="11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50</TotalTime>
  <Words>85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2018-03-25T07:00:07Z</dcterms:created>
  <dcterms:modified xsi:type="dcterms:W3CDTF">2019-03-14T18:41:33Z</dcterms:modified>
</cp:coreProperties>
</file>