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EAE4-6D97-4A83-BEB0-D70569BAE2D7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F0573-0B75-403D-8F25-F6CBA3F7D8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019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EAE4-6D97-4A83-BEB0-D70569BAE2D7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F0573-0B75-403D-8F25-F6CBA3F7D8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2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EAE4-6D97-4A83-BEB0-D70569BAE2D7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F0573-0B75-403D-8F25-F6CBA3F7D8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1634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EAE4-6D97-4A83-BEB0-D70569BAE2D7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F0573-0B75-403D-8F25-F6CBA3F7D8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3959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EAE4-6D97-4A83-BEB0-D70569BAE2D7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F0573-0B75-403D-8F25-F6CBA3F7D8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389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EAE4-6D97-4A83-BEB0-D70569BAE2D7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F0573-0B75-403D-8F25-F6CBA3F7D8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5667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EAE4-6D97-4A83-BEB0-D70569BAE2D7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F0573-0B75-403D-8F25-F6CBA3F7D8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1702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EAE4-6D97-4A83-BEB0-D70569BAE2D7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F0573-0B75-403D-8F25-F6CBA3F7D8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8929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EAE4-6D97-4A83-BEB0-D70569BAE2D7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F0573-0B75-403D-8F25-F6CBA3F7D8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2436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EAE4-6D97-4A83-BEB0-D70569BAE2D7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F0573-0B75-403D-8F25-F6CBA3F7D8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501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EAE4-6D97-4A83-BEB0-D70569BAE2D7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F0573-0B75-403D-8F25-F6CBA3F7D8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2739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8EAE4-6D97-4A83-BEB0-D70569BAE2D7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F0573-0B75-403D-8F25-F6CBA3F7D8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8430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1E56560A-B704-4C21-987F-C34DD9AC349F}"/>
              </a:ext>
            </a:extLst>
          </p:cNvPr>
          <p:cNvSpPr txBox="1"/>
          <p:nvPr/>
        </p:nvSpPr>
        <p:spPr>
          <a:xfrm>
            <a:off x="298939" y="457200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48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E2A5404-70EA-4A73-98AC-DFEC71DF34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80" y="923305"/>
            <a:ext cx="7040880" cy="221361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FF17DAB4-4E48-485C-9EA1-CDE98158E985}"/>
              </a:ext>
            </a:extLst>
          </p:cNvPr>
          <p:cNvSpPr txBox="1"/>
          <p:nvPr/>
        </p:nvSpPr>
        <p:spPr>
          <a:xfrm>
            <a:off x="298939" y="329184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006EA222-474B-4C30-92B8-B02E739289C3}"/>
                  </a:ext>
                </a:extLst>
              </p:cNvPr>
              <p:cNvSpPr txBox="1"/>
              <p:nvPr/>
            </p:nvSpPr>
            <p:spPr>
              <a:xfrm>
                <a:off x="682795" y="3338006"/>
                <a:ext cx="1833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006EA222-474B-4C30-92B8-B02E73928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795" y="3338006"/>
                <a:ext cx="183320" cy="276999"/>
              </a:xfrm>
              <a:prstGeom prst="rect">
                <a:avLst/>
              </a:prstGeom>
              <a:blipFill>
                <a:blip r:embed="rId3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>
            <a:extLst>
              <a:ext uri="{FF2B5EF4-FFF2-40B4-BE49-F238E27FC236}">
                <a16:creationId xmlns:a16="http://schemas.microsoft.com/office/drawing/2014/main" id="{F1F99AA5-8393-4669-A3A2-AFC4F0922371}"/>
              </a:ext>
            </a:extLst>
          </p:cNvPr>
          <p:cNvSpPr txBox="1"/>
          <p:nvPr/>
        </p:nvSpPr>
        <p:spPr>
          <a:xfrm>
            <a:off x="886435" y="3301999"/>
            <a:ext cx="3074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tafels voor twee personen, dus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6D7C246C-4694-4DCA-8CFF-2EC75B986A01}"/>
              </a:ext>
            </a:extLst>
          </p:cNvPr>
          <p:cNvCxnSpPr/>
          <p:nvPr/>
        </p:nvCxnSpPr>
        <p:spPr>
          <a:xfrm>
            <a:off x="2600960" y="1513840"/>
            <a:ext cx="271272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82EE6482-B04E-4000-92C5-62BF6723435F}"/>
                  </a:ext>
                </a:extLst>
              </p:cNvPr>
              <p:cNvSpPr txBox="1"/>
              <p:nvPr/>
            </p:nvSpPr>
            <p:spPr>
              <a:xfrm>
                <a:off x="3971026" y="3333372"/>
                <a:ext cx="7155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19−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82EE6482-B04E-4000-92C5-62BF672343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026" y="3333372"/>
                <a:ext cx="715517" cy="276999"/>
              </a:xfrm>
              <a:prstGeom prst="rect">
                <a:avLst/>
              </a:prstGeom>
              <a:blipFill>
                <a:blip r:embed="rId4"/>
                <a:stretch>
                  <a:fillRect l="-6780" r="-254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>
            <a:extLst>
              <a:ext uri="{FF2B5EF4-FFF2-40B4-BE49-F238E27FC236}">
                <a16:creationId xmlns:a16="http://schemas.microsoft.com/office/drawing/2014/main" id="{38C8507B-9BD2-4CBA-A061-D1F4643E2625}"/>
              </a:ext>
            </a:extLst>
          </p:cNvPr>
          <p:cNvSpPr txBox="1"/>
          <p:nvPr/>
        </p:nvSpPr>
        <p:spPr>
          <a:xfrm>
            <a:off x="4815840" y="3287205"/>
            <a:ext cx="2532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tafels voor vier personen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77269685-1BF2-4AB3-B1CA-9C65390508AB}"/>
              </a:ext>
            </a:extLst>
          </p:cNvPr>
          <p:cNvSpPr txBox="1"/>
          <p:nvPr/>
        </p:nvSpPr>
        <p:spPr>
          <a:xfrm>
            <a:off x="589280" y="3763786"/>
            <a:ext cx="2653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 totaal zijn er 52 gasten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84AF98FF-E136-410B-996B-8D29B6D35A88}"/>
                  </a:ext>
                </a:extLst>
              </p:cNvPr>
              <p:cNvSpPr txBox="1"/>
              <p:nvPr/>
            </p:nvSpPr>
            <p:spPr>
              <a:xfrm>
                <a:off x="3242570" y="3818903"/>
                <a:ext cx="24642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19−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84AF98FF-E136-410B-996B-8D29B6D35A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2570" y="3818903"/>
                <a:ext cx="2464201" cy="276999"/>
              </a:xfrm>
              <a:prstGeom prst="rect">
                <a:avLst/>
              </a:prstGeom>
              <a:blipFill>
                <a:blip r:embed="rId5"/>
                <a:stretch>
                  <a:fillRect l="-1980" r="-198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kstvak 15">
            <a:extLst>
              <a:ext uri="{FF2B5EF4-FFF2-40B4-BE49-F238E27FC236}">
                <a16:creationId xmlns:a16="http://schemas.microsoft.com/office/drawing/2014/main" id="{576B9305-DD2F-4D36-A8AA-21691754E07A}"/>
              </a:ext>
            </a:extLst>
          </p:cNvPr>
          <p:cNvSpPr txBox="1"/>
          <p:nvPr/>
        </p:nvSpPr>
        <p:spPr>
          <a:xfrm>
            <a:off x="5895860" y="3794563"/>
            <a:ext cx="7465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klopt )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B7B4FC18-9656-43EC-9121-55B59F4DBB00}"/>
              </a:ext>
            </a:extLst>
          </p:cNvPr>
          <p:cNvSpPr txBox="1"/>
          <p:nvPr/>
        </p:nvSpPr>
        <p:spPr>
          <a:xfrm>
            <a:off x="298939" y="4281899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 Los op: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hthoek 18">
                <a:extLst>
                  <a:ext uri="{FF2B5EF4-FFF2-40B4-BE49-F238E27FC236}">
                    <a16:creationId xmlns:a16="http://schemas.microsoft.com/office/drawing/2014/main" id="{28AC61AD-2A19-4657-B7B9-A13C0628C24B}"/>
                  </a:ext>
                </a:extLst>
              </p:cNvPr>
              <p:cNvSpPr/>
              <p:nvPr/>
            </p:nvSpPr>
            <p:spPr>
              <a:xfrm>
                <a:off x="1444842" y="4293658"/>
                <a:ext cx="23122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</m:t>
                      </m:r>
                      <m:d>
                        <m:dPr>
                          <m:ctrlP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19−</m:t>
                          </m:r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Rechthoek 18">
                <a:extLst>
                  <a:ext uri="{FF2B5EF4-FFF2-40B4-BE49-F238E27FC236}">
                    <a16:creationId xmlns:a16="http://schemas.microsoft.com/office/drawing/2014/main" id="{28AC61AD-2A19-4657-B7B9-A13C0628C2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842" y="4293658"/>
                <a:ext cx="2312236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F95D21C0-E5EB-451F-92A9-3B682D7102BE}"/>
                  </a:ext>
                </a:extLst>
              </p:cNvPr>
              <p:cNvSpPr txBox="1"/>
              <p:nvPr/>
            </p:nvSpPr>
            <p:spPr>
              <a:xfrm>
                <a:off x="1547100" y="4813895"/>
                <a:ext cx="19359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+76−4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F95D21C0-E5EB-451F-92A9-3B682D7102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100" y="4813895"/>
                <a:ext cx="1935979" cy="276999"/>
              </a:xfrm>
              <a:prstGeom prst="rect">
                <a:avLst/>
              </a:prstGeom>
              <a:blipFill>
                <a:blip r:embed="rId7"/>
                <a:stretch>
                  <a:fillRect l="-2524" r="-283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40CC8C1A-73BB-4715-8E8C-D90EE6506396}"/>
                  </a:ext>
                </a:extLst>
              </p:cNvPr>
              <p:cNvSpPr txBox="1"/>
              <p:nvPr/>
            </p:nvSpPr>
            <p:spPr>
              <a:xfrm>
                <a:off x="1473491" y="5241799"/>
                <a:ext cx="15747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=52−76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40CC8C1A-73BB-4715-8E8C-D90EE65063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3491" y="5241799"/>
                <a:ext cx="1574726" cy="276999"/>
              </a:xfrm>
              <a:prstGeom prst="rect">
                <a:avLst/>
              </a:prstGeom>
              <a:blipFill>
                <a:blip r:embed="rId8"/>
                <a:stretch>
                  <a:fillRect l="-775" r="-310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BD91A56-BFA2-4803-903B-15EC7463624B}"/>
                  </a:ext>
                </a:extLst>
              </p:cNvPr>
              <p:cNvSpPr txBox="1"/>
              <p:nvPr/>
            </p:nvSpPr>
            <p:spPr>
              <a:xfrm>
                <a:off x="1473491" y="5672511"/>
                <a:ext cx="12156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=−24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BD91A56-BFA2-4803-903B-15EC746362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3491" y="5672511"/>
                <a:ext cx="1215654" cy="276999"/>
              </a:xfrm>
              <a:prstGeom prst="rect">
                <a:avLst/>
              </a:prstGeom>
              <a:blipFill>
                <a:blip r:embed="rId9"/>
                <a:stretch>
                  <a:fillRect l="-1005" r="-402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67889997-2577-4186-AF0C-4B3CB99CE709}"/>
                  </a:ext>
                </a:extLst>
              </p:cNvPr>
              <p:cNvSpPr txBox="1"/>
              <p:nvPr/>
            </p:nvSpPr>
            <p:spPr>
              <a:xfrm>
                <a:off x="1498128" y="6095082"/>
                <a:ext cx="914289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−24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67889997-2577-4186-AF0C-4B3CB99CE7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8128" y="6095082"/>
                <a:ext cx="914289" cy="51860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822BB234-8820-46C7-B928-8AC9FF56B8D2}"/>
                  </a:ext>
                </a:extLst>
              </p:cNvPr>
              <p:cNvSpPr txBox="1"/>
              <p:nvPr/>
            </p:nvSpPr>
            <p:spPr>
              <a:xfrm>
                <a:off x="2494769" y="6226044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822BB234-8820-46C7-B928-8AC9FF56B8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4769" y="6226044"/>
                <a:ext cx="546625" cy="276999"/>
              </a:xfrm>
              <a:prstGeom prst="rect">
                <a:avLst/>
              </a:prstGeom>
              <a:blipFill>
                <a:blip r:embed="rId11"/>
                <a:stretch>
                  <a:fillRect l="-3333" r="-1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0CD3A538-C89B-465C-BF05-11CD96125C23}"/>
              </a:ext>
            </a:extLst>
          </p:cNvPr>
          <p:cNvCxnSpPr/>
          <p:nvPr/>
        </p:nvCxnSpPr>
        <p:spPr>
          <a:xfrm>
            <a:off x="7538720" y="3333372"/>
            <a:ext cx="0" cy="328031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kstvak 26">
            <a:extLst>
              <a:ext uri="{FF2B5EF4-FFF2-40B4-BE49-F238E27FC236}">
                <a16:creationId xmlns:a16="http://schemas.microsoft.com/office/drawing/2014/main" id="{16AF8C2C-7116-4EF6-8667-15CC8A450076}"/>
              </a:ext>
            </a:extLst>
          </p:cNvPr>
          <p:cNvSpPr txBox="1"/>
          <p:nvPr/>
        </p:nvSpPr>
        <p:spPr>
          <a:xfrm>
            <a:off x="7667617" y="3299735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A5DDC82-64C7-4747-BDF5-45CD187DCAFC}"/>
                  </a:ext>
                </a:extLst>
              </p:cNvPr>
              <p:cNvSpPr txBox="1"/>
              <p:nvPr/>
            </p:nvSpPr>
            <p:spPr>
              <a:xfrm>
                <a:off x="8118107" y="3283416"/>
                <a:ext cx="338663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Er zij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nl-NL" dirty="0"/>
                  <a:t> tweepersoonstafels</a:t>
                </a:r>
              </a:p>
              <a:p>
                <a:r>
                  <a:rPr lang="nl-NL" dirty="0"/>
                  <a:t>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nl-NL" dirty="0"/>
                  <a:t> ( 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latin typeface="Cambria Math" panose="02040503050406030204" pitchFamily="18" charset="0"/>
                      </a:rPr>
                      <m:t>19−12</m:t>
                    </m:r>
                  </m:oMath>
                </a14:m>
                <a:r>
                  <a:rPr lang="nl-NL" sz="1400" dirty="0"/>
                  <a:t> </a:t>
                </a:r>
                <a:r>
                  <a:rPr lang="nl-NL" dirty="0"/>
                  <a:t>) vierpersoonstafels.</a:t>
                </a:r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A5DDC82-64C7-4747-BDF5-45CD187DCA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8107" y="3283416"/>
                <a:ext cx="3386633" cy="646331"/>
              </a:xfrm>
              <a:prstGeom prst="rect">
                <a:avLst/>
              </a:prstGeom>
              <a:blipFill>
                <a:blip r:embed="rId12"/>
                <a:stretch>
                  <a:fillRect l="-1622" t="-5660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vak 28">
            <a:extLst>
              <a:ext uri="{FF2B5EF4-FFF2-40B4-BE49-F238E27FC236}">
                <a16:creationId xmlns:a16="http://schemas.microsoft.com/office/drawing/2014/main" id="{29DDE0EF-47B9-417F-9CF6-A4311A85328C}"/>
              </a:ext>
            </a:extLst>
          </p:cNvPr>
          <p:cNvSpPr txBox="1"/>
          <p:nvPr/>
        </p:nvSpPr>
        <p:spPr>
          <a:xfrm>
            <a:off x="3807548" y="4768698"/>
            <a:ext cx="1703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haakjes uitwerken )</a:t>
            </a:r>
          </a:p>
        </p:txBody>
      </p:sp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6D8D48AB-47DA-4BCA-B11E-5BC300A9A08A}"/>
              </a:ext>
            </a:extLst>
          </p:cNvPr>
          <p:cNvCxnSpPr/>
          <p:nvPr/>
        </p:nvCxnSpPr>
        <p:spPr>
          <a:xfrm>
            <a:off x="1547100" y="5076475"/>
            <a:ext cx="308077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1E8CB3DA-FAAE-4DA0-87BC-E61D88A6A576}"/>
              </a:ext>
            </a:extLst>
          </p:cNvPr>
          <p:cNvCxnSpPr/>
          <p:nvPr/>
        </p:nvCxnSpPr>
        <p:spPr>
          <a:xfrm>
            <a:off x="2407333" y="5083401"/>
            <a:ext cx="451056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ijl: gekromd omhoog 1">
            <a:extLst>
              <a:ext uri="{FF2B5EF4-FFF2-40B4-BE49-F238E27FC236}">
                <a16:creationId xmlns:a16="http://schemas.microsoft.com/office/drawing/2014/main" id="{586E2D52-F1B9-4E6B-9168-5F3A64E877BD}"/>
              </a:ext>
            </a:extLst>
          </p:cNvPr>
          <p:cNvSpPr/>
          <p:nvPr/>
        </p:nvSpPr>
        <p:spPr>
          <a:xfrm>
            <a:off x="2180492" y="4589585"/>
            <a:ext cx="314272" cy="7873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1" name="Pijl: gekromd omhoog 30">
            <a:extLst>
              <a:ext uri="{FF2B5EF4-FFF2-40B4-BE49-F238E27FC236}">
                <a16:creationId xmlns:a16="http://schemas.microsoft.com/office/drawing/2014/main" id="{D9CD2920-7CE9-4E12-9582-1033274C8475}"/>
              </a:ext>
            </a:extLst>
          </p:cNvPr>
          <p:cNvSpPr/>
          <p:nvPr/>
        </p:nvSpPr>
        <p:spPr>
          <a:xfrm>
            <a:off x="2204961" y="4610101"/>
            <a:ext cx="708502" cy="6441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37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7" grpId="0"/>
      <p:bldP spid="28" grpId="0"/>
      <p:bldP spid="29" grpId="0"/>
      <p:bldP spid="2" grpId="0" animBg="1"/>
      <p:bldP spid="31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22</TotalTime>
  <Words>95</Words>
  <Application>Microsoft Office PowerPoint</Application>
  <PresentationFormat>Breedbeeld</PresentationFormat>
  <Paragraphs>20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5</cp:revision>
  <dcterms:created xsi:type="dcterms:W3CDTF">2018-03-25T06:32:50Z</dcterms:created>
  <dcterms:modified xsi:type="dcterms:W3CDTF">2019-03-13T14:16:27Z</dcterms:modified>
</cp:coreProperties>
</file>