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62" y="6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D262-5EC2-4AAA-BA38-9AC3FFB54772}" type="datetimeFigureOut">
              <a:rPr lang="nl-NL" smtClean="0"/>
              <a:t>10-3-2019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18B6-909F-4E7F-B62F-F820AAEB9B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7908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D262-5EC2-4AAA-BA38-9AC3FFB54772}" type="datetimeFigureOut">
              <a:rPr lang="nl-NL" smtClean="0"/>
              <a:t>10-3-2019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18B6-909F-4E7F-B62F-F820AAEB9B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5007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D262-5EC2-4AAA-BA38-9AC3FFB54772}" type="datetimeFigureOut">
              <a:rPr lang="nl-NL" smtClean="0"/>
              <a:t>10-3-2019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18B6-909F-4E7F-B62F-F820AAEB9B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4844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D262-5EC2-4AAA-BA38-9AC3FFB54772}" type="datetimeFigureOut">
              <a:rPr lang="nl-NL" smtClean="0"/>
              <a:t>10-3-2019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18B6-909F-4E7F-B62F-F820AAEB9B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2608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D262-5EC2-4AAA-BA38-9AC3FFB54772}" type="datetimeFigureOut">
              <a:rPr lang="nl-NL" smtClean="0"/>
              <a:t>10-3-2019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18B6-909F-4E7F-B62F-F820AAEB9B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50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D262-5EC2-4AAA-BA38-9AC3FFB54772}" type="datetimeFigureOut">
              <a:rPr lang="nl-NL" smtClean="0"/>
              <a:t>10-3-2019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18B6-909F-4E7F-B62F-F820AAEB9B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407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D262-5EC2-4AAA-BA38-9AC3FFB54772}" type="datetimeFigureOut">
              <a:rPr lang="nl-NL" smtClean="0"/>
              <a:t>10-3-2019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18B6-909F-4E7F-B62F-F820AAEB9B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079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D262-5EC2-4AAA-BA38-9AC3FFB54772}" type="datetimeFigureOut">
              <a:rPr lang="nl-NL" smtClean="0"/>
              <a:t>10-3-2019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18B6-909F-4E7F-B62F-F820AAEB9B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3968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D262-5EC2-4AAA-BA38-9AC3FFB54772}" type="datetimeFigureOut">
              <a:rPr lang="nl-NL" smtClean="0"/>
              <a:t>10-3-2019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18B6-909F-4E7F-B62F-F820AAEB9B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4308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D262-5EC2-4AAA-BA38-9AC3FFB54772}" type="datetimeFigureOut">
              <a:rPr lang="nl-NL" smtClean="0"/>
              <a:t>10-3-2019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18B6-909F-4E7F-B62F-F820AAEB9B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2863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D262-5EC2-4AAA-BA38-9AC3FFB54772}" type="datetimeFigureOut">
              <a:rPr lang="nl-NL" smtClean="0"/>
              <a:t>10-3-2019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18B6-909F-4E7F-B62F-F820AAEB9B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7888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8D262-5EC2-4AAA-BA38-9AC3FFB54772}" type="datetimeFigureOut">
              <a:rPr lang="nl-NL" smtClean="0"/>
              <a:t>10-3-2019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C18B6-909F-4E7F-B62F-F820AAEB9B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7013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200.png"/><Relationship Id="rId18" Type="http://schemas.openxmlformats.org/officeDocument/2006/relationships/image" Target="../media/image36.png"/><Relationship Id="rId3" Type="http://schemas.openxmlformats.org/officeDocument/2006/relationships/image" Target="../media/image27.jpg"/><Relationship Id="rId21" Type="http://schemas.openxmlformats.org/officeDocument/2006/relationships/image" Target="../media/image39.png"/><Relationship Id="rId7" Type="http://schemas.openxmlformats.org/officeDocument/2006/relationships/image" Target="../media/image250.png"/><Relationship Id="rId12" Type="http://schemas.openxmlformats.org/officeDocument/2006/relationships/image" Target="../media/image30.png"/><Relationship Id="rId17" Type="http://schemas.openxmlformats.org/officeDocument/2006/relationships/image" Target="../media/image35.png"/><Relationship Id="rId2" Type="http://schemas.openxmlformats.org/officeDocument/2006/relationships/image" Target="../media/image26.jpg"/><Relationship Id="rId16" Type="http://schemas.openxmlformats.org/officeDocument/2006/relationships/image" Target="../media/image34.png"/><Relationship Id="rId20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0.png"/><Relationship Id="rId11" Type="http://schemas.openxmlformats.org/officeDocument/2006/relationships/image" Target="../media/image29.png"/><Relationship Id="rId5" Type="http://schemas.openxmlformats.org/officeDocument/2006/relationships/image" Target="../media/image230.png"/><Relationship Id="rId15" Type="http://schemas.openxmlformats.org/officeDocument/2006/relationships/image" Target="../media/image31.png"/><Relationship Id="rId23" Type="http://schemas.openxmlformats.org/officeDocument/2006/relationships/image" Target="../media/image32.png"/><Relationship Id="rId10" Type="http://schemas.openxmlformats.org/officeDocument/2006/relationships/image" Target="../media/image28.png"/><Relationship Id="rId19" Type="http://schemas.openxmlformats.org/officeDocument/2006/relationships/image" Target="../media/image37.png"/><Relationship Id="rId4" Type="http://schemas.openxmlformats.org/officeDocument/2006/relationships/image" Target="../media/image220.png"/><Relationship Id="rId9" Type="http://schemas.openxmlformats.org/officeDocument/2006/relationships/image" Target="../media/image27.png"/><Relationship Id="rId14" Type="http://schemas.openxmlformats.org/officeDocument/2006/relationships/image" Target="../media/image210.png"/><Relationship Id="rId22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36CAD599-129D-4E5B-839C-9FF5F564C3E8}"/>
              </a:ext>
            </a:extLst>
          </p:cNvPr>
          <p:cNvSpPr txBox="1"/>
          <p:nvPr/>
        </p:nvSpPr>
        <p:spPr>
          <a:xfrm>
            <a:off x="342900" y="492369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46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4DCC9D2-2931-4AA4-A069-D70D82A97E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150" y="1014103"/>
            <a:ext cx="5153978" cy="2413635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FB9DF1AE-651A-4CB2-86C8-A36035DF7BB1}"/>
              </a:ext>
            </a:extLst>
          </p:cNvPr>
          <p:cNvSpPr txBox="1"/>
          <p:nvPr/>
        </p:nvSpPr>
        <p:spPr>
          <a:xfrm>
            <a:off x="388160" y="37896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99426B50-29FF-4456-B7A2-B370A5BD9F14}"/>
                  </a:ext>
                </a:extLst>
              </p:cNvPr>
              <p:cNvSpPr txBox="1"/>
              <p:nvPr/>
            </p:nvSpPr>
            <p:spPr>
              <a:xfrm>
                <a:off x="930176" y="3835846"/>
                <a:ext cx="7558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99426B50-29FF-4456-B7A2-B370A5BD9F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76" y="3835846"/>
                <a:ext cx="755848" cy="276999"/>
              </a:xfrm>
              <a:prstGeom prst="rect">
                <a:avLst/>
              </a:prstGeom>
              <a:blipFill>
                <a:blip r:embed="rId3"/>
                <a:stretch>
                  <a:fillRect l="-6452" r="-725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7909FA29-ADF8-4186-86E6-DE1C612335A8}"/>
                  </a:ext>
                </a:extLst>
              </p:cNvPr>
              <p:cNvSpPr txBox="1"/>
              <p:nvPr/>
            </p:nvSpPr>
            <p:spPr>
              <a:xfrm>
                <a:off x="930176" y="4240213"/>
                <a:ext cx="13401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0,8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∙60=48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7909FA29-ADF8-4186-86E6-DE1C612335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76" y="4240213"/>
                <a:ext cx="1340110" cy="276999"/>
              </a:xfrm>
              <a:prstGeom prst="rect">
                <a:avLst/>
              </a:prstGeom>
              <a:blipFill>
                <a:blip r:embed="rId4"/>
                <a:stretch>
                  <a:fillRect l="-4110" r="-411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9EDEC328-32E5-4FB6-8764-1FF662FA7723}"/>
              </a:ext>
            </a:extLst>
          </p:cNvPr>
          <p:cNvCxnSpPr/>
          <p:nvPr/>
        </p:nvCxnSpPr>
        <p:spPr>
          <a:xfrm>
            <a:off x="3640558" y="4084150"/>
            <a:ext cx="58669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10A24E62-C19D-4BE6-BEF5-C8DA7E95AE2F}"/>
              </a:ext>
            </a:extLst>
          </p:cNvPr>
          <p:cNvCxnSpPr/>
          <p:nvPr/>
        </p:nvCxnSpPr>
        <p:spPr>
          <a:xfrm>
            <a:off x="3376139" y="1351280"/>
            <a:ext cx="1490501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>
            <a:extLst>
              <a:ext uri="{FF2B5EF4-FFF2-40B4-BE49-F238E27FC236}">
                <a16:creationId xmlns:a16="http://schemas.microsoft.com/office/drawing/2014/main" id="{3E7D856D-DBF6-4FC2-AE00-706BA0A98ADA}"/>
              </a:ext>
            </a:extLst>
          </p:cNvPr>
          <p:cNvSpPr txBox="1"/>
          <p:nvPr/>
        </p:nvSpPr>
        <p:spPr>
          <a:xfrm>
            <a:off x="2021840" y="3817013"/>
            <a:ext cx="71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uren )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027645E6-460D-475A-BF96-B95D117C72A5}"/>
              </a:ext>
            </a:extLst>
          </p:cNvPr>
          <p:cNvSpPr txBox="1"/>
          <p:nvPr/>
        </p:nvSpPr>
        <p:spPr>
          <a:xfrm>
            <a:off x="2359650" y="4224823"/>
            <a:ext cx="990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minuten 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2D2B82E2-A049-40FB-B5ED-4BE28DD73BF3}"/>
                  </a:ext>
                </a:extLst>
              </p:cNvPr>
              <p:cNvSpPr txBox="1"/>
              <p:nvPr/>
            </p:nvSpPr>
            <p:spPr>
              <a:xfrm rot="10800000">
                <a:off x="3238781" y="3682649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2D2B82E2-A049-40FB-B5ED-4BE28DD73B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3238781" y="3682649"/>
                <a:ext cx="401777" cy="8842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375D056C-3855-4305-BC6F-05698A47FFF7}"/>
                  </a:ext>
                </a:extLst>
              </p:cNvPr>
              <p:cNvSpPr txBox="1"/>
              <p:nvPr/>
            </p:nvSpPr>
            <p:spPr>
              <a:xfrm>
                <a:off x="4245929" y="3916883"/>
                <a:ext cx="20790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juni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2011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om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0:48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375D056C-3855-4305-BC6F-05698A47F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929" y="3916883"/>
                <a:ext cx="2079095" cy="276999"/>
              </a:xfrm>
              <a:prstGeom prst="rect">
                <a:avLst/>
              </a:prstGeom>
              <a:blipFill>
                <a:blip r:embed="rId6"/>
                <a:stretch>
                  <a:fillRect l="-2346" r="-2053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kstvak 19">
            <a:extLst>
              <a:ext uri="{FF2B5EF4-FFF2-40B4-BE49-F238E27FC236}">
                <a16:creationId xmlns:a16="http://schemas.microsoft.com/office/drawing/2014/main" id="{DAA992BC-264F-44CB-83BE-B7B9E9742E55}"/>
              </a:ext>
            </a:extLst>
          </p:cNvPr>
          <p:cNvSpPr txBox="1"/>
          <p:nvPr/>
        </p:nvSpPr>
        <p:spPr>
          <a:xfrm>
            <a:off x="342900" y="489712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CB225CCC-C49D-4FD0-AD1F-5E5C83BCC239}"/>
                  </a:ext>
                </a:extLst>
              </p:cNvPr>
              <p:cNvSpPr txBox="1"/>
              <p:nvPr/>
            </p:nvSpPr>
            <p:spPr>
              <a:xfrm>
                <a:off x="930176" y="4910448"/>
                <a:ext cx="7558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=5,3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CB225CCC-C49D-4FD0-AD1F-5E5C83BCC2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76" y="4910448"/>
                <a:ext cx="755848" cy="276999"/>
              </a:xfrm>
              <a:prstGeom prst="rect">
                <a:avLst/>
              </a:prstGeom>
              <a:blipFill>
                <a:blip r:embed="rId7"/>
                <a:stretch>
                  <a:fillRect l="-6452" r="-725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kstvak 21">
            <a:extLst>
              <a:ext uri="{FF2B5EF4-FFF2-40B4-BE49-F238E27FC236}">
                <a16:creationId xmlns:a16="http://schemas.microsoft.com/office/drawing/2014/main" id="{8ADD5A0C-EE21-43FA-8C68-75BA680CC94D}"/>
              </a:ext>
            </a:extLst>
          </p:cNvPr>
          <p:cNvSpPr txBox="1"/>
          <p:nvPr/>
        </p:nvSpPr>
        <p:spPr>
          <a:xfrm>
            <a:off x="1900428" y="4877020"/>
            <a:ext cx="71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uren 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2C7D925A-5656-4525-AF17-14CB3C5B639D}"/>
                  </a:ext>
                </a:extLst>
              </p:cNvPr>
              <p:cNvSpPr txBox="1"/>
              <p:nvPr/>
            </p:nvSpPr>
            <p:spPr>
              <a:xfrm>
                <a:off x="930176" y="5267606"/>
                <a:ext cx="13401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0,3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∙60=18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2C7D925A-5656-4525-AF17-14CB3C5B63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76" y="5267606"/>
                <a:ext cx="1340110" cy="276999"/>
              </a:xfrm>
              <a:prstGeom prst="rect">
                <a:avLst/>
              </a:prstGeom>
              <a:blipFill>
                <a:blip r:embed="rId8"/>
                <a:stretch>
                  <a:fillRect l="-4110" r="-411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Rechte verbindingslijn met pijl 23">
            <a:extLst>
              <a:ext uri="{FF2B5EF4-FFF2-40B4-BE49-F238E27FC236}">
                <a16:creationId xmlns:a16="http://schemas.microsoft.com/office/drawing/2014/main" id="{F8FB6221-7F47-4156-8466-C8FB1E9F718C}"/>
              </a:ext>
            </a:extLst>
          </p:cNvPr>
          <p:cNvCxnSpPr/>
          <p:nvPr/>
        </p:nvCxnSpPr>
        <p:spPr>
          <a:xfrm>
            <a:off x="3592802" y="5151032"/>
            <a:ext cx="58669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vak 24">
            <a:extLst>
              <a:ext uri="{FF2B5EF4-FFF2-40B4-BE49-F238E27FC236}">
                <a16:creationId xmlns:a16="http://schemas.microsoft.com/office/drawing/2014/main" id="{7D70EB42-2599-4C95-BB86-A86ED1199AA8}"/>
              </a:ext>
            </a:extLst>
          </p:cNvPr>
          <p:cNvSpPr txBox="1"/>
          <p:nvPr/>
        </p:nvSpPr>
        <p:spPr>
          <a:xfrm>
            <a:off x="2311894" y="5240905"/>
            <a:ext cx="990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minuten 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8ED9774F-3C00-4A42-BDAF-80AE0D0B319D}"/>
                  </a:ext>
                </a:extLst>
              </p:cNvPr>
              <p:cNvSpPr txBox="1"/>
              <p:nvPr/>
            </p:nvSpPr>
            <p:spPr>
              <a:xfrm rot="10800000">
                <a:off x="3191025" y="4749531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8ED9774F-3C00-4A42-BDAF-80AE0D0B31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3191025" y="4749531"/>
                <a:ext cx="401777" cy="88428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D600EABC-FC22-4A55-8C78-6A0E868A452A}"/>
                  </a:ext>
                </a:extLst>
              </p:cNvPr>
              <p:cNvSpPr txBox="1"/>
              <p:nvPr/>
            </p:nvSpPr>
            <p:spPr>
              <a:xfrm>
                <a:off x="4245928" y="5002928"/>
                <a:ext cx="20790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juni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2011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om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5:18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D600EABC-FC22-4A55-8C78-6A0E868A45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928" y="5002928"/>
                <a:ext cx="2079095" cy="276999"/>
              </a:xfrm>
              <a:prstGeom prst="rect">
                <a:avLst/>
              </a:prstGeom>
              <a:blipFill>
                <a:blip r:embed="rId10"/>
                <a:stretch>
                  <a:fillRect l="-2346" r="-2053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4F47D870-024A-4734-9F7D-BDCB9F8958C1}"/>
                  </a:ext>
                </a:extLst>
              </p:cNvPr>
              <p:cNvSpPr txBox="1"/>
              <p:nvPr/>
            </p:nvSpPr>
            <p:spPr>
              <a:xfrm>
                <a:off x="930176" y="5905853"/>
                <a:ext cx="10123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=13,81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4F47D870-024A-4734-9F7D-BDCB9F8958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76" y="5905853"/>
                <a:ext cx="1012328" cy="276999"/>
              </a:xfrm>
              <a:prstGeom prst="rect">
                <a:avLst/>
              </a:prstGeom>
              <a:blipFill>
                <a:blip r:embed="rId11"/>
                <a:stretch>
                  <a:fillRect l="-4819" r="-542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vak 28">
            <a:extLst>
              <a:ext uri="{FF2B5EF4-FFF2-40B4-BE49-F238E27FC236}">
                <a16:creationId xmlns:a16="http://schemas.microsoft.com/office/drawing/2014/main" id="{8B5ACF4A-C4E3-4EEE-946E-4C2D9166E5B0}"/>
              </a:ext>
            </a:extLst>
          </p:cNvPr>
          <p:cNvSpPr txBox="1"/>
          <p:nvPr/>
        </p:nvSpPr>
        <p:spPr>
          <a:xfrm>
            <a:off x="1900428" y="5872425"/>
            <a:ext cx="71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uren 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1E2240BF-750A-4D94-BF5E-3A6F144BCDF4}"/>
                  </a:ext>
                </a:extLst>
              </p:cNvPr>
              <p:cNvSpPr txBox="1"/>
              <p:nvPr/>
            </p:nvSpPr>
            <p:spPr>
              <a:xfrm>
                <a:off x="930176" y="6263011"/>
                <a:ext cx="16446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0,81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∙60=48,6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1E2240BF-750A-4D94-BF5E-3A6F144BCD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76" y="6263011"/>
                <a:ext cx="1644681" cy="276999"/>
              </a:xfrm>
              <a:prstGeom prst="rect">
                <a:avLst/>
              </a:prstGeom>
              <a:blipFill>
                <a:blip r:embed="rId12"/>
                <a:stretch>
                  <a:fillRect l="-2974" r="-334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Rechte verbindingslijn met pijl 30">
            <a:extLst>
              <a:ext uri="{FF2B5EF4-FFF2-40B4-BE49-F238E27FC236}">
                <a16:creationId xmlns:a16="http://schemas.microsoft.com/office/drawing/2014/main" id="{67AD583D-4EBE-4758-8671-11E21EFEA7B0}"/>
              </a:ext>
            </a:extLst>
          </p:cNvPr>
          <p:cNvCxnSpPr/>
          <p:nvPr/>
        </p:nvCxnSpPr>
        <p:spPr>
          <a:xfrm>
            <a:off x="3601442" y="6146437"/>
            <a:ext cx="58669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kstvak 31">
            <a:extLst>
              <a:ext uri="{FF2B5EF4-FFF2-40B4-BE49-F238E27FC236}">
                <a16:creationId xmlns:a16="http://schemas.microsoft.com/office/drawing/2014/main" id="{11346CCA-CCA0-492C-9C98-C16ED4B69A82}"/>
              </a:ext>
            </a:extLst>
          </p:cNvPr>
          <p:cNvSpPr txBox="1"/>
          <p:nvPr/>
        </p:nvSpPr>
        <p:spPr>
          <a:xfrm>
            <a:off x="2515094" y="6236310"/>
            <a:ext cx="990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minuten 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A8EFC2B3-B7AF-4A28-A124-8F111FB9981E}"/>
                  </a:ext>
                </a:extLst>
              </p:cNvPr>
              <p:cNvSpPr txBox="1"/>
              <p:nvPr/>
            </p:nvSpPr>
            <p:spPr>
              <a:xfrm rot="10800000">
                <a:off x="3199665" y="5744936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A8EFC2B3-B7AF-4A28-A124-8F111FB998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3199665" y="5744936"/>
                <a:ext cx="401777" cy="88428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26661580-AC90-470E-BC99-1BDBB668CF74}"/>
                  </a:ext>
                </a:extLst>
              </p:cNvPr>
              <p:cNvSpPr txBox="1"/>
              <p:nvPr/>
            </p:nvSpPr>
            <p:spPr>
              <a:xfrm>
                <a:off x="4254568" y="5998333"/>
                <a:ext cx="22073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juni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2011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om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13: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49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26661580-AC90-470E-BC99-1BDBB668CF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568" y="5998333"/>
                <a:ext cx="2207335" cy="276999"/>
              </a:xfrm>
              <a:prstGeom prst="rect">
                <a:avLst/>
              </a:prstGeom>
              <a:blipFill>
                <a:blip r:embed="rId14"/>
                <a:stretch>
                  <a:fillRect l="-2210" r="-1934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kstvak 34">
            <a:extLst>
              <a:ext uri="{FF2B5EF4-FFF2-40B4-BE49-F238E27FC236}">
                <a16:creationId xmlns:a16="http://schemas.microsoft.com/office/drawing/2014/main" id="{E3597358-1D12-497D-9C88-5B8F54243994}"/>
              </a:ext>
            </a:extLst>
          </p:cNvPr>
          <p:cNvSpPr txBox="1"/>
          <p:nvPr/>
        </p:nvSpPr>
        <p:spPr>
          <a:xfrm>
            <a:off x="4711742" y="6263011"/>
            <a:ext cx="1057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ongeveer )</a:t>
            </a:r>
          </a:p>
        </p:txBody>
      </p:sp>
      <p:cxnSp>
        <p:nvCxnSpPr>
          <p:cNvPr id="37" name="Rechte verbindingslijn 36">
            <a:extLst>
              <a:ext uri="{FF2B5EF4-FFF2-40B4-BE49-F238E27FC236}">
                <a16:creationId xmlns:a16="http://schemas.microsoft.com/office/drawing/2014/main" id="{1B2F2294-9800-40A7-9B9B-27FC95E4A211}"/>
              </a:ext>
            </a:extLst>
          </p:cNvPr>
          <p:cNvCxnSpPr/>
          <p:nvPr/>
        </p:nvCxnSpPr>
        <p:spPr>
          <a:xfrm>
            <a:off x="6589520" y="3576320"/>
            <a:ext cx="0" cy="296369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kstvak 37">
            <a:extLst>
              <a:ext uri="{FF2B5EF4-FFF2-40B4-BE49-F238E27FC236}">
                <a16:creationId xmlns:a16="http://schemas.microsoft.com/office/drawing/2014/main" id="{C380E6D6-C609-468A-A493-2C163CB15192}"/>
              </a:ext>
            </a:extLst>
          </p:cNvPr>
          <p:cNvSpPr txBox="1"/>
          <p:nvPr/>
        </p:nvSpPr>
        <p:spPr>
          <a:xfrm>
            <a:off x="6672743" y="3838742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3A0A43FA-CE5D-44DF-8DE7-14E1C6D14831}"/>
                  </a:ext>
                </a:extLst>
              </p:cNvPr>
              <p:cNvSpPr txBox="1"/>
              <p:nvPr/>
            </p:nvSpPr>
            <p:spPr>
              <a:xfrm>
                <a:off x="7209489" y="3870087"/>
                <a:ext cx="16430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juni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om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15:15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3A0A43FA-CE5D-44DF-8DE7-14E1C6D148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9489" y="3870087"/>
                <a:ext cx="1643077" cy="276999"/>
              </a:xfrm>
              <a:prstGeom prst="rect">
                <a:avLst/>
              </a:prstGeom>
              <a:blipFill>
                <a:blip r:embed="rId15"/>
                <a:stretch>
                  <a:fillRect l="-2974" r="-3346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Rechte verbindingslijn 40">
            <a:extLst>
              <a:ext uri="{FF2B5EF4-FFF2-40B4-BE49-F238E27FC236}">
                <a16:creationId xmlns:a16="http://schemas.microsoft.com/office/drawing/2014/main" id="{10F67D96-C55B-41FB-9C02-29A0EAD7D971}"/>
              </a:ext>
            </a:extLst>
          </p:cNvPr>
          <p:cNvCxnSpPr/>
          <p:nvPr/>
        </p:nvCxnSpPr>
        <p:spPr>
          <a:xfrm>
            <a:off x="7209489" y="4749531"/>
            <a:ext cx="26965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>
            <a:extLst>
              <a:ext uri="{FF2B5EF4-FFF2-40B4-BE49-F238E27FC236}">
                <a16:creationId xmlns:a16="http://schemas.microsoft.com/office/drawing/2014/main" id="{E4359D61-EDB3-449F-A8C3-45F352F9A60A}"/>
              </a:ext>
            </a:extLst>
          </p:cNvPr>
          <p:cNvCxnSpPr/>
          <p:nvPr/>
        </p:nvCxnSpPr>
        <p:spPr>
          <a:xfrm>
            <a:off x="7223760" y="4547692"/>
            <a:ext cx="0" cy="3932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4CBB7AE0-835E-45A8-8593-BB760B5C3EAE}"/>
                  </a:ext>
                </a:extLst>
              </p:cNvPr>
              <p:cNvSpPr txBox="1"/>
              <p:nvPr/>
            </p:nvSpPr>
            <p:spPr>
              <a:xfrm>
                <a:off x="7000660" y="4351486"/>
                <a:ext cx="44877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4CBB7AE0-835E-45A8-8593-BB760B5C3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660" y="4351486"/>
                <a:ext cx="448776" cy="215444"/>
              </a:xfrm>
              <a:prstGeom prst="rect">
                <a:avLst/>
              </a:prstGeom>
              <a:blipFill>
                <a:blip r:embed="rId16"/>
                <a:stretch>
                  <a:fillRect l="-6757" r="-8108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kstvak 44">
            <a:extLst>
              <a:ext uri="{FF2B5EF4-FFF2-40B4-BE49-F238E27FC236}">
                <a16:creationId xmlns:a16="http://schemas.microsoft.com/office/drawing/2014/main" id="{4D576E20-0825-4117-90C2-4DBE1097E71B}"/>
              </a:ext>
            </a:extLst>
          </p:cNvPr>
          <p:cNvSpPr txBox="1"/>
          <p:nvPr/>
        </p:nvSpPr>
        <p:spPr>
          <a:xfrm>
            <a:off x="6730572" y="4998331"/>
            <a:ext cx="995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/>
              <a:t>1 juni 2011</a:t>
            </a:r>
          </a:p>
          <a:p>
            <a:pPr algn="ctr"/>
            <a:r>
              <a:rPr lang="nl-NL" sz="1400" dirty="0"/>
              <a:t>0:00 uur</a:t>
            </a:r>
          </a:p>
        </p:txBody>
      </p:sp>
      <p:cxnSp>
        <p:nvCxnSpPr>
          <p:cNvPr id="46" name="Rechte verbindingslijn 45">
            <a:extLst>
              <a:ext uri="{FF2B5EF4-FFF2-40B4-BE49-F238E27FC236}">
                <a16:creationId xmlns:a16="http://schemas.microsoft.com/office/drawing/2014/main" id="{055585D6-2989-4681-956D-BB82AC35D432}"/>
              </a:ext>
            </a:extLst>
          </p:cNvPr>
          <p:cNvCxnSpPr/>
          <p:nvPr/>
        </p:nvCxnSpPr>
        <p:spPr>
          <a:xfrm>
            <a:off x="8392160" y="4547692"/>
            <a:ext cx="0" cy="3932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239EC151-F6F2-4EDF-9291-3CE984D37428}"/>
                  </a:ext>
                </a:extLst>
              </p:cNvPr>
              <p:cNvSpPr txBox="1"/>
              <p:nvPr/>
            </p:nvSpPr>
            <p:spPr>
              <a:xfrm>
                <a:off x="8176917" y="4357997"/>
                <a:ext cx="5481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239EC151-F6F2-4EDF-9291-3CE984D374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6917" y="4357997"/>
                <a:ext cx="548162" cy="215444"/>
              </a:xfrm>
              <a:prstGeom prst="rect">
                <a:avLst/>
              </a:prstGeom>
              <a:blipFill>
                <a:blip r:embed="rId17"/>
                <a:stretch>
                  <a:fillRect l="-5556" r="-666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kstvak 47">
            <a:extLst>
              <a:ext uri="{FF2B5EF4-FFF2-40B4-BE49-F238E27FC236}">
                <a16:creationId xmlns:a16="http://schemas.microsoft.com/office/drawing/2014/main" id="{E3D7FC9E-4560-4634-86AE-552D0B4FCD59}"/>
              </a:ext>
            </a:extLst>
          </p:cNvPr>
          <p:cNvSpPr txBox="1"/>
          <p:nvPr/>
        </p:nvSpPr>
        <p:spPr>
          <a:xfrm>
            <a:off x="7906829" y="5004842"/>
            <a:ext cx="995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/>
              <a:t>2 juni 2011</a:t>
            </a:r>
          </a:p>
          <a:p>
            <a:pPr algn="ctr"/>
            <a:r>
              <a:rPr lang="nl-NL" sz="1400" dirty="0"/>
              <a:t>0:00 uur</a:t>
            </a:r>
          </a:p>
        </p:txBody>
      </p:sp>
      <p:sp>
        <p:nvSpPr>
          <p:cNvPr id="49" name="Pijl: gekromd omlaag 48">
            <a:extLst>
              <a:ext uri="{FF2B5EF4-FFF2-40B4-BE49-F238E27FC236}">
                <a16:creationId xmlns:a16="http://schemas.microsoft.com/office/drawing/2014/main" id="{8CBF5DCF-76CB-4F5B-BFE3-FB759AA9173E}"/>
              </a:ext>
            </a:extLst>
          </p:cNvPr>
          <p:cNvSpPr/>
          <p:nvPr/>
        </p:nvSpPr>
        <p:spPr>
          <a:xfrm>
            <a:off x="8392160" y="4573441"/>
            <a:ext cx="904240" cy="176090"/>
          </a:xfrm>
          <a:prstGeom prst="curved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D7680746-5F19-469B-8B77-2944EBC8C8C4}"/>
                  </a:ext>
                </a:extLst>
              </p:cNvPr>
              <p:cNvSpPr txBox="1"/>
              <p:nvPr/>
            </p:nvSpPr>
            <p:spPr>
              <a:xfrm>
                <a:off x="8763967" y="4743619"/>
                <a:ext cx="37349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D7680746-5F19-469B-8B77-2944EBC8C8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967" y="4743619"/>
                <a:ext cx="373499" cy="215444"/>
              </a:xfrm>
              <a:prstGeom prst="rect">
                <a:avLst/>
              </a:prstGeom>
              <a:blipFill>
                <a:blip r:embed="rId18"/>
                <a:stretch>
                  <a:fillRect l="-9836" r="-11475" b="-857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CDE874A7-F759-4BD4-9B07-4882250D13B4}"/>
                  </a:ext>
                </a:extLst>
              </p:cNvPr>
              <p:cNvSpPr txBox="1"/>
              <p:nvPr/>
            </p:nvSpPr>
            <p:spPr>
              <a:xfrm>
                <a:off x="9091317" y="4347837"/>
                <a:ext cx="5481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=39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CDE874A7-F759-4BD4-9B07-4882250D13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1317" y="4347837"/>
                <a:ext cx="548162" cy="215444"/>
              </a:xfrm>
              <a:prstGeom prst="rect">
                <a:avLst/>
              </a:prstGeom>
              <a:blipFill>
                <a:blip r:embed="rId19"/>
                <a:stretch>
                  <a:fillRect l="-5556" r="-6667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Rechte verbindingslijn met pijl 56">
            <a:extLst>
              <a:ext uri="{FF2B5EF4-FFF2-40B4-BE49-F238E27FC236}">
                <a16:creationId xmlns:a16="http://schemas.microsoft.com/office/drawing/2014/main" id="{FA59F3A7-5F3A-4C29-AA8B-7F5B8EACDC46}"/>
              </a:ext>
            </a:extLst>
          </p:cNvPr>
          <p:cNvCxnSpPr/>
          <p:nvPr/>
        </p:nvCxnSpPr>
        <p:spPr>
          <a:xfrm flipV="1">
            <a:off x="9296400" y="4517212"/>
            <a:ext cx="0" cy="27325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hthoek 57">
            <a:extLst>
              <a:ext uri="{FF2B5EF4-FFF2-40B4-BE49-F238E27FC236}">
                <a16:creationId xmlns:a16="http://schemas.microsoft.com/office/drawing/2014/main" id="{622CA56B-6576-4FB2-B380-515A39200203}"/>
              </a:ext>
            </a:extLst>
          </p:cNvPr>
          <p:cNvSpPr/>
          <p:nvPr/>
        </p:nvSpPr>
        <p:spPr>
          <a:xfrm>
            <a:off x="8557744" y="3849767"/>
            <a:ext cx="294822" cy="2948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0" name="Rechte verbindingslijn met pijl 59">
            <a:extLst>
              <a:ext uri="{FF2B5EF4-FFF2-40B4-BE49-F238E27FC236}">
                <a16:creationId xmlns:a16="http://schemas.microsoft.com/office/drawing/2014/main" id="{C26FD3C3-AB73-4AB7-AD6D-0EE07E6216E0}"/>
              </a:ext>
            </a:extLst>
          </p:cNvPr>
          <p:cNvCxnSpPr>
            <a:stCxn id="58" idx="3"/>
          </p:cNvCxnSpPr>
          <p:nvPr/>
        </p:nvCxnSpPr>
        <p:spPr>
          <a:xfrm>
            <a:off x="8852566" y="3997178"/>
            <a:ext cx="3663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kstvak 60">
            <a:extLst>
              <a:ext uri="{FF2B5EF4-FFF2-40B4-BE49-F238E27FC236}">
                <a16:creationId xmlns:a16="http://schemas.microsoft.com/office/drawing/2014/main" id="{D8738A20-57C7-4994-82E1-54434E89B721}"/>
              </a:ext>
            </a:extLst>
          </p:cNvPr>
          <p:cNvSpPr txBox="1"/>
          <p:nvPr/>
        </p:nvSpPr>
        <p:spPr>
          <a:xfrm>
            <a:off x="9218930" y="3841392"/>
            <a:ext cx="1827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15 minuten is 0,25 uur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kstvak 61">
                <a:extLst>
                  <a:ext uri="{FF2B5EF4-FFF2-40B4-BE49-F238E27FC236}">
                    <a16:creationId xmlns:a16="http://schemas.microsoft.com/office/drawing/2014/main" id="{782C02E2-442A-4535-92FB-245A0EBED149}"/>
                  </a:ext>
                </a:extLst>
              </p:cNvPr>
              <p:cNvSpPr txBox="1"/>
              <p:nvPr/>
            </p:nvSpPr>
            <p:spPr>
              <a:xfrm>
                <a:off x="7009906" y="5856763"/>
                <a:ext cx="30687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Bij het tijdstip hoort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=39,25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62" name="Tekstvak 61">
                <a:extLst>
                  <a:ext uri="{FF2B5EF4-FFF2-40B4-BE49-F238E27FC236}">
                    <a16:creationId xmlns:a16="http://schemas.microsoft.com/office/drawing/2014/main" id="{782C02E2-442A-4535-92FB-245A0EBED1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9906" y="5856763"/>
                <a:ext cx="3068725" cy="369332"/>
              </a:xfrm>
              <a:prstGeom prst="rect">
                <a:avLst/>
              </a:prstGeom>
              <a:blipFill>
                <a:blip r:embed="rId20"/>
                <a:stretch>
                  <a:fillRect l="-1789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A70A6482-9911-45EC-96DE-24045444BB3C}"/>
              </a:ext>
            </a:extLst>
          </p:cNvPr>
          <p:cNvCxnSpPr/>
          <p:nvPr/>
        </p:nvCxnSpPr>
        <p:spPr>
          <a:xfrm>
            <a:off x="7807569" y="1846385"/>
            <a:ext cx="34553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51">
            <a:extLst>
              <a:ext uri="{FF2B5EF4-FFF2-40B4-BE49-F238E27FC236}">
                <a16:creationId xmlns:a16="http://schemas.microsoft.com/office/drawing/2014/main" id="{A2F48088-A329-4A73-B5C3-98702CFF8245}"/>
              </a:ext>
            </a:extLst>
          </p:cNvPr>
          <p:cNvCxnSpPr/>
          <p:nvPr/>
        </p:nvCxnSpPr>
        <p:spPr>
          <a:xfrm>
            <a:off x="8081696" y="1576467"/>
            <a:ext cx="0" cy="499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8EAB70F1-5212-446B-9143-DFDB53E9B9CE}"/>
                  </a:ext>
                </a:extLst>
              </p:cNvPr>
              <p:cNvSpPr txBox="1"/>
              <p:nvPr/>
            </p:nvSpPr>
            <p:spPr>
              <a:xfrm>
                <a:off x="7857308" y="1340406"/>
                <a:ext cx="44877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8EAB70F1-5212-446B-9143-DFDB53E9B9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7308" y="1340406"/>
                <a:ext cx="448776" cy="215444"/>
              </a:xfrm>
              <a:prstGeom prst="rect">
                <a:avLst/>
              </a:prstGeom>
              <a:blipFill>
                <a:blip r:embed="rId21"/>
                <a:stretch>
                  <a:fillRect l="-8108" r="-8108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kstvak 54">
            <a:extLst>
              <a:ext uri="{FF2B5EF4-FFF2-40B4-BE49-F238E27FC236}">
                <a16:creationId xmlns:a16="http://schemas.microsoft.com/office/drawing/2014/main" id="{DD6F4A9B-A8D8-4343-B5AA-590D29F81AA7}"/>
              </a:ext>
            </a:extLst>
          </p:cNvPr>
          <p:cNvSpPr txBox="1"/>
          <p:nvPr/>
        </p:nvSpPr>
        <p:spPr>
          <a:xfrm>
            <a:off x="7523692" y="2123301"/>
            <a:ext cx="1116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/>
              <a:t>1 juni 2011</a:t>
            </a:r>
          </a:p>
          <a:p>
            <a:pPr algn="ctr"/>
            <a:r>
              <a:rPr lang="nl-NL" sz="1400" dirty="0"/>
              <a:t> om 0:00 uur</a:t>
            </a:r>
          </a:p>
        </p:txBody>
      </p:sp>
      <p:cxnSp>
        <p:nvCxnSpPr>
          <p:cNvPr id="56" name="Rechte verbindingslijn 55">
            <a:extLst>
              <a:ext uri="{FF2B5EF4-FFF2-40B4-BE49-F238E27FC236}">
                <a16:creationId xmlns:a16="http://schemas.microsoft.com/office/drawing/2014/main" id="{CD267F30-F8AB-421A-8DB0-C2B25A49DD0B}"/>
              </a:ext>
            </a:extLst>
          </p:cNvPr>
          <p:cNvCxnSpPr/>
          <p:nvPr/>
        </p:nvCxnSpPr>
        <p:spPr>
          <a:xfrm>
            <a:off x="10719861" y="1578172"/>
            <a:ext cx="0" cy="499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D4EDC789-D656-4065-8A30-4A604E3A8ADA}"/>
                  </a:ext>
                </a:extLst>
              </p:cNvPr>
              <p:cNvSpPr txBox="1"/>
              <p:nvPr/>
            </p:nvSpPr>
            <p:spPr>
              <a:xfrm>
                <a:off x="10495473" y="1342111"/>
                <a:ext cx="50327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D4EDC789-D656-4065-8A30-4A604E3A8A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5473" y="1342111"/>
                <a:ext cx="503278" cy="215444"/>
              </a:xfrm>
              <a:prstGeom prst="rect">
                <a:avLst/>
              </a:prstGeom>
              <a:blipFill>
                <a:blip r:embed="rId22"/>
                <a:stretch>
                  <a:fillRect l="-7317" r="-2439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kstvak 62">
            <a:extLst>
              <a:ext uri="{FF2B5EF4-FFF2-40B4-BE49-F238E27FC236}">
                <a16:creationId xmlns:a16="http://schemas.microsoft.com/office/drawing/2014/main" id="{F7DE7895-D367-49F5-AF43-3B65B842B31A}"/>
              </a:ext>
            </a:extLst>
          </p:cNvPr>
          <p:cNvSpPr txBox="1"/>
          <p:nvPr/>
        </p:nvSpPr>
        <p:spPr>
          <a:xfrm>
            <a:off x="10181893" y="2125006"/>
            <a:ext cx="1075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/>
              <a:t>2 juni 2011</a:t>
            </a:r>
          </a:p>
          <a:p>
            <a:pPr algn="ctr"/>
            <a:r>
              <a:rPr lang="nl-NL" sz="1400" dirty="0"/>
              <a:t>om 0:00 uur</a:t>
            </a: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35C08287-CEB9-40A2-9525-53808F4C4CC9}"/>
              </a:ext>
            </a:extLst>
          </p:cNvPr>
          <p:cNvCxnSpPr/>
          <p:nvPr/>
        </p:nvCxnSpPr>
        <p:spPr>
          <a:xfrm>
            <a:off x="8306084" y="1733662"/>
            <a:ext cx="0" cy="1287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2CDA6B07-E377-4B90-A1B2-3F416539D762}"/>
                  </a:ext>
                </a:extLst>
              </p:cNvPr>
              <p:cNvSpPr txBox="1"/>
              <p:nvPr/>
            </p:nvSpPr>
            <p:spPr>
              <a:xfrm>
                <a:off x="8125361" y="1841222"/>
                <a:ext cx="41748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000" b="0" i="1" smtClean="0">
                          <a:latin typeface="Cambria Math" panose="02040503050406030204" pitchFamily="18" charset="0"/>
                        </a:rPr>
                        <m:t>=0,8</m:t>
                      </m:r>
                    </m:oMath>
                  </m:oMathPara>
                </a14:m>
                <a:endParaRPr lang="nl-NL" sz="1000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2CDA6B07-E377-4B90-A1B2-3F416539D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5361" y="1841222"/>
                <a:ext cx="417486" cy="153888"/>
              </a:xfrm>
              <a:prstGeom prst="rect">
                <a:avLst/>
              </a:prstGeom>
              <a:blipFill>
                <a:blip r:embed="rId23"/>
                <a:stretch>
                  <a:fillRect l="-5882" r="-8824" b="-12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Rechte verbindingslijn met pijl 63">
            <a:extLst>
              <a:ext uri="{FF2B5EF4-FFF2-40B4-BE49-F238E27FC236}">
                <a16:creationId xmlns:a16="http://schemas.microsoft.com/office/drawing/2014/main" id="{BB7BCE44-D628-471E-AC65-0457FDAD41BC}"/>
              </a:ext>
            </a:extLst>
          </p:cNvPr>
          <p:cNvCxnSpPr/>
          <p:nvPr/>
        </p:nvCxnSpPr>
        <p:spPr>
          <a:xfrm>
            <a:off x="8792030" y="1737668"/>
            <a:ext cx="0" cy="1287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kstvak 64">
                <a:extLst>
                  <a:ext uri="{FF2B5EF4-FFF2-40B4-BE49-F238E27FC236}">
                    <a16:creationId xmlns:a16="http://schemas.microsoft.com/office/drawing/2014/main" id="{998F3FFC-15B7-45DA-9CEB-3F38D8C8691A}"/>
                  </a:ext>
                </a:extLst>
              </p:cNvPr>
              <p:cNvSpPr txBox="1"/>
              <p:nvPr/>
            </p:nvSpPr>
            <p:spPr>
              <a:xfrm>
                <a:off x="8590525" y="1845228"/>
                <a:ext cx="41748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000" b="0" i="1" smtClean="0">
                          <a:latin typeface="Cambria Math" panose="02040503050406030204" pitchFamily="18" charset="0"/>
                        </a:rPr>
                        <m:t>=5,3</m:t>
                      </m:r>
                    </m:oMath>
                  </m:oMathPara>
                </a14:m>
                <a:endParaRPr lang="nl-NL" sz="1000" dirty="0"/>
              </a:p>
            </p:txBody>
          </p:sp>
        </mc:Choice>
        <mc:Fallback>
          <p:sp>
            <p:nvSpPr>
              <p:cNvPr id="65" name="Tekstvak 64">
                <a:extLst>
                  <a:ext uri="{FF2B5EF4-FFF2-40B4-BE49-F238E27FC236}">
                    <a16:creationId xmlns:a16="http://schemas.microsoft.com/office/drawing/2014/main" id="{998F3FFC-15B7-45DA-9CEB-3F38D8C869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0525" y="1845228"/>
                <a:ext cx="417486" cy="153888"/>
              </a:xfrm>
              <a:prstGeom prst="rect">
                <a:avLst/>
              </a:prstGeom>
              <a:blipFill>
                <a:blip r:embed="rId24"/>
                <a:stretch>
                  <a:fillRect l="-5797" r="-8696" b="-12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Rechte verbindingslijn met pijl 65">
            <a:extLst>
              <a:ext uri="{FF2B5EF4-FFF2-40B4-BE49-F238E27FC236}">
                <a16:creationId xmlns:a16="http://schemas.microsoft.com/office/drawing/2014/main" id="{F4DB223D-9957-49B1-9E02-9EEE5945C7AC}"/>
              </a:ext>
            </a:extLst>
          </p:cNvPr>
          <p:cNvCxnSpPr/>
          <p:nvPr/>
        </p:nvCxnSpPr>
        <p:spPr>
          <a:xfrm>
            <a:off x="9429615" y="1721828"/>
            <a:ext cx="0" cy="1287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kstvak 66">
                <a:extLst>
                  <a:ext uri="{FF2B5EF4-FFF2-40B4-BE49-F238E27FC236}">
                    <a16:creationId xmlns:a16="http://schemas.microsoft.com/office/drawing/2014/main" id="{FCF55261-CFE3-4F8C-B63A-EA03457C1DD7}"/>
                  </a:ext>
                </a:extLst>
              </p:cNvPr>
              <p:cNvSpPr txBox="1"/>
              <p:nvPr/>
            </p:nvSpPr>
            <p:spPr>
              <a:xfrm>
                <a:off x="9248892" y="1829388"/>
                <a:ext cx="55855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000" b="0" i="1" smtClean="0">
                          <a:latin typeface="Cambria Math" panose="02040503050406030204" pitchFamily="18" charset="0"/>
                        </a:rPr>
                        <m:t>=13,81</m:t>
                      </m:r>
                    </m:oMath>
                  </m:oMathPara>
                </a14:m>
                <a:endParaRPr lang="nl-NL" sz="1000" dirty="0"/>
              </a:p>
            </p:txBody>
          </p:sp>
        </mc:Choice>
        <mc:Fallback>
          <p:sp>
            <p:nvSpPr>
              <p:cNvPr id="67" name="Tekstvak 66">
                <a:extLst>
                  <a:ext uri="{FF2B5EF4-FFF2-40B4-BE49-F238E27FC236}">
                    <a16:creationId xmlns:a16="http://schemas.microsoft.com/office/drawing/2014/main" id="{FCF55261-CFE3-4F8C-B63A-EA03457C1D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8892" y="1829388"/>
                <a:ext cx="558550" cy="153888"/>
              </a:xfrm>
              <a:prstGeom prst="rect">
                <a:avLst/>
              </a:prstGeom>
              <a:blipFill>
                <a:blip r:embed="rId25"/>
                <a:stretch>
                  <a:fillRect l="-4348" r="-6522" b="-12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021C17E7-BE7C-4266-AAA8-7382092DF65D}"/>
                  </a:ext>
                </a:extLst>
              </p:cNvPr>
              <p:cNvSpPr txBox="1"/>
              <p:nvPr/>
            </p:nvSpPr>
            <p:spPr>
              <a:xfrm>
                <a:off x="10818923" y="1347728"/>
                <a:ext cx="238847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24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021C17E7-BE7C-4266-AAA8-7382092DF6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8923" y="1347728"/>
                <a:ext cx="238847" cy="215444"/>
              </a:xfrm>
              <a:prstGeom prst="rect">
                <a:avLst/>
              </a:prstGeom>
              <a:blipFill>
                <a:blip r:embed="rId26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619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000"/>
                            </p:stCondLst>
                            <p:childTnLst>
                              <p:par>
                                <p:cTn id="1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500"/>
                            </p:stCondLst>
                            <p:childTnLst>
                              <p:par>
                                <p:cTn id="2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500"/>
                            </p:stCondLst>
                            <p:childTnLst>
                              <p:par>
                                <p:cTn id="2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500"/>
                            </p:stCondLst>
                            <p:childTnLst>
                              <p:par>
                                <p:cTn id="2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38" grpId="0"/>
      <p:bldP spid="39" grpId="0"/>
      <p:bldP spid="44" grpId="0"/>
      <p:bldP spid="45" grpId="0"/>
      <p:bldP spid="47" grpId="0"/>
      <p:bldP spid="48" grpId="0"/>
      <p:bldP spid="49" grpId="0" animBg="1"/>
      <p:bldP spid="50" grpId="0"/>
      <p:bldP spid="53" grpId="0"/>
      <p:bldP spid="58" grpId="0" animBg="1"/>
      <p:bldP spid="61" grpId="0"/>
      <p:bldP spid="62" grpId="0"/>
      <p:bldP spid="54" grpId="0"/>
      <p:bldP spid="55" grpId="0"/>
      <p:bldP spid="59" grpId="0"/>
      <p:bldP spid="63" grpId="0"/>
      <p:bldP spid="8" grpId="0"/>
      <p:bldP spid="65" grpId="0"/>
      <p:bldP spid="67" grpId="0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CFF3408B-2282-43C0-BE9D-68704B4753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85" y="398780"/>
            <a:ext cx="3973830" cy="272034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7CF45CD5-727F-4B89-9E47-74D3B825E4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0700" y="398780"/>
            <a:ext cx="4533900" cy="2920365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F16B12AF-EB00-45E4-A43B-836240733A5E}"/>
              </a:ext>
            </a:extLst>
          </p:cNvPr>
          <p:cNvSpPr txBox="1"/>
          <p:nvPr/>
        </p:nvSpPr>
        <p:spPr>
          <a:xfrm>
            <a:off x="365760" y="3505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183A32A4-8056-48D0-A602-679338010A34}"/>
                  </a:ext>
                </a:extLst>
              </p:cNvPr>
              <p:cNvSpPr txBox="1"/>
              <p:nvPr/>
            </p:nvSpPr>
            <p:spPr>
              <a:xfrm>
                <a:off x="991885" y="3562985"/>
                <a:ext cx="7558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183A32A4-8056-48D0-A602-679338010A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885" y="3562985"/>
                <a:ext cx="755848" cy="276999"/>
              </a:xfrm>
              <a:prstGeom prst="rect">
                <a:avLst/>
              </a:prstGeom>
              <a:blipFill>
                <a:blip r:embed="rId4"/>
                <a:stretch>
                  <a:fillRect l="-6452" r="-725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4EB884C9-3FD3-4234-8364-6F0EE7C5EC51}"/>
              </a:ext>
            </a:extLst>
          </p:cNvPr>
          <p:cNvCxnSpPr/>
          <p:nvPr/>
        </p:nvCxnSpPr>
        <p:spPr>
          <a:xfrm>
            <a:off x="3474720" y="751840"/>
            <a:ext cx="103632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31870992-74B5-40F8-ABC8-4EA7C913CD89}"/>
              </a:ext>
            </a:extLst>
          </p:cNvPr>
          <p:cNvCxnSpPr/>
          <p:nvPr/>
        </p:nvCxnSpPr>
        <p:spPr>
          <a:xfrm>
            <a:off x="1116089" y="1026160"/>
            <a:ext cx="856463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0063F640-029F-4780-926B-22281CC2AEBB}"/>
                  </a:ext>
                </a:extLst>
              </p:cNvPr>
              <p:cNvSpPr txBox="1"/>
              <p:nvPr/>
            </p:nvSpPr>
            <p:spPr>
              <a:xfrm>
                <a:off x="973077" y="4006850"/>
                <a:ext cx="13882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∙12=7,2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0063F640-029F-4780-926B-22281CC2AE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077" y="4006850"/>
                <a:ext cx="1388201" cy="276999"/>
              </a:xfrm>
              <a:prstGeom prst="rect">
                <a:avLst/>
              </a:prstGeom>
              <a:blipFill>
                <a:blip r:embed="rId5"/>
                <a:stretch>
                  <a:fillRect l="-3965" r="-396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>
            <a:extLst>
              <a:ext uri="{FF2B5EF4-FFF2-40B4-BE49-F238E27FC236}">
                <a16:creationId xmlns:a16="http://schemas.microsoft.com/office/drawing/2014/main" id="{1015BA78-56BE-45BB-8900-ABD0A0B56CC4}"/>
              </a:ext>
            </a:extLst>
          </p:cNvPr>
          <p:cNvSpPr txBox="1"/>
          <p:nvPr/>
        </p:nvSpPr>
        <p:spPr>
          <a:xfrm>
            <a:off x="2495278" y="3537466"/>
            <a:ext cx="7481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jaren )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B046986A-9490-4805-8E7F-33DAEBC467D2}"/>
              </a:ext>
            </a:extLst>
          </p:cNvPr>
          <p:cNvSpPr txBox="1"/>
          <p:nvPr/>
        </p:nvSpPr>
        <p:spPr>
          <a:xfrm>
            <a:off x="2569164" y="3986232"/>
            <a:ext cx="1063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maanden 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74FB1189-888E-4631-A891-4A00D8AE9207}"/>
                  </a:ext>
                </a:extLst>
              </p:cNvPr>
              <p:cNvSpPr txBox="1"/>
              <p:nvPr/>
            </p:nvSpPr>
            <p:spPr>
              <a:xfrm rot="10800000">
                <a:off x="3517353" y="3428638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74FB1189-888E-4631-A891-4A00D8AE92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3517353" y="3428638"/>
                <a:ext cx="401777" cy="8842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Rechte verbindingslijn met pijl 15">
            <a:extLst>
              <a:ext uri="{FF2B5EF4-FFF2-40B4-BE49-F238E27FC236}">
                <a16:creationId xmlns:a16="http://schemas.microsoft.com/office/drawing/2014/main" id="{F29FCBD1-335D-4CCF-94B1-AE5EC7185237}"/>
              </a:ext>
            </a:extLst>
          </p:cNvPr>
          <p:cNvCxnSpPr/>
          <p:nvPr/>
        </p:nvCxnSpPr>
        <p:spPr>
          <a:xfrm>
            <a:off x="3929290" y="3855403"/>
            <a:ext cx="58669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87A218C7-7462-4852-AB5A-D0D19D182B2D}"/>
              </a:ext>
            </a:extLst>
          </p:cNvPr>
          <p:cNvSpPr txBox="1"/>
          <p:nvPr/>
        </p:nvSpPr>
        <p:spPr>
          <a:xfrm>
            <a:off x="4602945" y="3641983"/>
            <a:ext cx="1544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augustus 2011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D1CE53A-152C-42EC-9163-96968C9DDFDD}"/>
              </a:ext>
            </a:extLst>
          </p:cNvPr>
          <p:cNvSpPr txBox="1"/>
          <p:nvPr/>
        </p:nvSpPr>
        <p:spPr>
          <a:xfrm>
            <a:off x="365760" y="4473957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2EDE5B58-E640-4FDD-BD34-E483F50A19B4}"/>
                  </a:ext>
                </a:extLst>
              </p:cNvPr>
              <p:cNvSpPr txBox="1"/>
              <p:nvPr/>
            </p:nvSpPr>
            <p:spPr>
              <a:xfrm>
                <a:off x="991885" y="4531742"/>
                <a:ext cx="7558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=4,8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2EDE5B58-E640-4FDD-BD34-E483F50A19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885" y="4531742"/>
                <a:ext cx="755848" cy="276999"/>
              </a:xfrm>
              <a:prstGeom prst="rect">
                <a:avLst/>
              </a:prstGeom>
              <a:blipFill>
                <a:blip r:embed="rId7"/>
                <a:stretch>
                  <a:fillRect l="-6452" r="-725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275A355F-63FF-4B89-9100-2681EC5DCAC1}"/>
                  </a:ext>
                </a:extLst>
              </p:cNvPr>
              <p:cNvSpPr txBox="1"/>
              <p:nvPr/>
            </p:nvSpPr>
            <p:spPr>
              <a:xfrm>
                <a:off x="973077" y="4975607"/>
                <a:ext cx="13882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0,8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∙12=9,6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275A355F-63FF-4B89-9100-2681EC5DCA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077" y="4975607"/>
                <a:ext cx="1388201" cy="276999"/>
              </a:xfrm>
              <a:prstGeom prst="rect">
                <a:avLst/>
              </a:prstGeom>
              <a:blipFill>
                <a:blip r:embed="rId8"/>
                <a:stretch>
                  <a:fillRect l="-3965" r="-396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A0F37081-7885-4A5F-A5C3-C8CA9988AFD3}"/>
              </a:ext>
            </a:extLst>
          </p:cNvPr>
          <p:cNvSpPr txBox="1"/>
          <p:nvPr/>
        </p:nvSpPr>
        <p:spPr>
          <a:xfrm>
            <a:off x="2495278" y="4506223"/>
            <a:ext cx="7481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jaren )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3C612A0A-D1BF-423B-9607-66DA7FDDC975}"/>
              </a:ext>
            </a:extLst>
          </p:cNvPr>
          <p:cNvSpPr txBox="1"/>
          <p:nvPr/>
        </p:nvSpPr>
        <p:spPr>
          <a:xfrm>
            <a:off x="2569164" y="4954989"/>
            <a:ext cx="1063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maanden 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CDFD80B2-A4AE-45D2-B9C7-5087B71E3B6E}"/>
                  </a:ext>
                </a:extLst>
              </p:cNvPr>
              <p:cNvSpPr txBox="1"/>
              <p:nvPr/>
            </p:nvSpPr>
            <p:spPr>
              <a:xfrm rot="10800000">
                <a:off x="3517353" y="4397395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CDFD80B2-A4AE-45D2-B9C7-5087B71E3B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3517353" y="4397395"/>
                <a:ext cx="401777" cy="88428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Rechte verbindingslijn met pijl 23">
            <a:extLst>
              <a:ext uri="{FF2B5EF4-FFF2-40B4-BE49-F238E27FC236}">
                <a16:creationId xmlns:a16="http://schemas.microsoft.com/office/drawing/2014/main" id="{75F684DC-07A9-4B55-9C5A-7ECFCA53A654}"/>
              </a:ext>
            </a:extLst>
          </p:cNvPr>
          <p:cNvCxnSpPr/>
          <p:nvPr/>
        </p:nvCxnSpPr>
        <p:spPr>
          <a:xfrm>
            <a:off x="3929290" y="4824160"/>
            <a:ext cx="58669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vak 24">
            <a:extLst>
              <a:ext uri="{FF2B5EF4-FFF2-40B4-BE49-F238E27FC236}">
                <a16:creationId xmlns:a16="http://schemas.microsoft.com/office/drawing/2014/main" id="{0B5D9EEF-A342-4E84-93CA-8D7C386A3F1A}"/>
              </a:ext>
            </a:extLst>
          </p:cNvPr>
          <p:cNvSpPr txBox="1"/>
          <p:nvPr/>
        </p:nvSpPr>
        <p:spPr>
          <a:xfrm>
            <a:off x="4602945" y="4610740"/>
            <a:ext cx="144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oktober 2015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A1FAE4AD-2C65-42F6-B4E0-E05F6BD7AB3C}"/>
                  </a:ext>
                </a:extLst>
              </p:cNvPr>
              <p:cNvSpPr txBox="1"/>
              <p:nvPr/>
            </p:nvSpPr>
            <p:spPr>
              <a:xfrm>
                <a:off x="991885" y="5560199"/>
                <a:ext cx="10123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=11,28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A1FAE4AD-2C65-42F6-B4E0-E05F6BD7AB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885" y="5560199"/>
                <a:ext cx="1012328" cy="276999"/>
              </a:xfrm>
              <a:prstGeom prst="rect">
                <a:avLst/>
              </a:prstGeom>
              <a:blipFill>
                <a:blip r:embed="rId10"/>
                <a:stretch>
                  <a:fillRect l="-4819" r="-542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810940D4-F236-4BD7-A18C-EF2D83F0E853}"/>
                  </a:ext>
                </a:extLst>
              </p:cNvPr>
              <p:cNvSpPr txBox="1"/>
              <p:nvPr/>
            </p:nvSpPr>
            <p:spPr>
              <a:xfrm>
                <a:off x="973077" y="6004064"/>
                <a:ext cx="16446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0,28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∙12=3,36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810940D4-F236-4BD7-A18C-EF2D83F0E8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077" y="6004064"/>
                <a:ext cx="1644681" cy="276999"/>
              </a:xfrm>
              <a:prstGeom prst="rect">
                <a:avLst/>
              </a:prstGeom>
              <a:blipFill>
                <a:blip r:embed="rId11"/>
                <a:stretch>
                  <a:fillRect l="-2974" r="-334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kstvak 27">
            <a:extLst>
              <a:ext uri="{FF2B5EF4-FFF2-40B4-BE49-F238E27FC236}">
                <a16:creationId xmlns:a16="http://schemas.microsoft.com/office/drawing/2014/main" id="{00EE0112-5D27-4CFF-A015-8F40C1312C62}"/>
              </a:ext>
            </a:extLst>
          </p:cNvPr>
          <p:cNvSpPr txBox="1"/>
          <p:nvPr/>
        </p:nvSpPr>
        <p:spPr>
          <a:xfrm>
            <a:off x="2495278" y="5534680"/>
            <a:ext cx="7481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jaren )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7C2E1047-E45B-485A-A6AB-3ADAD97D5A38}"/>
              </a:ext>
            </a:extLst>
          </p:cNvPr>
          <p:cNvSpPr txBox="1"/>
          <p:nvPr/>
        </p:nvSpPr>
        <p:spPr>
          <a:xfrm>
            <a:off x="2569164" y="5983446"/>
            <a:ext cx="1063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maanden 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EF891B18-ECF4-419B-8157-4E4C6878F135}"/>
                  </a:ext>
                </a:extLst>
              </p:cNvPr>
              <p:cNvSpPr txBox="1"/>
              <p:nvPr/>
            </p:nvSpPr>
            <p:spPr>
              <a:xfrm rot="10800000">
                <a:off x="3517353" y="5425852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EF891B18-ECF4-419B-8157-4E4C6878F1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3517353" y="5425852"/>
                <a:ext cx="401777" cy="88428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Rechte verbindingslijn met pijl 30">
            <a:extLst>
              <a:ext uri="{FF2B5EF4-FFF2-40B4-BE49-F238E27FC236}">
                <a16:creationId xmlns:a16="http://schemas.microsoft.com/office/drawing/2014/main" id="{286ABF3E-39D8-4B31-9CC2-FFE28BEF24FA}"/>
              </a:ext>
            </a:extLst>
          </p:cNvPr>
          <p:cNvCxnSpPr/>
          <p:nvPr/>
        </p:nvCxnSpPr>
        <p:spPr>
          <a:xfrm>
            <a:off x="3929290" y="5852617"/>
            <a:ext cx="58669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kstvak 31">
            <a:extLst>
              <a:ext uri="{FF2B5EF4-FFF2-40B4-BE49-F238E27FC236}">
                <a16:creationId xmlns:a16="http://schemas.microsoft.com/office/drawing/2014/main" id="{3F494E76-5FDA-47B7-9552-D810763BB687}"/>
              </a:ext>
            </a:extLst>
          </p:cNvPr>
          <p:cNvSpPr txBox="1"/>
          <p:nvPr/>
        </p:nvSpPr>
        <p:spPr>
          <a:xfrm>
            <a:off x="4602945" y="5639197"/>
            <a:ext cx="112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april 2022</a:t>
            </a: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9E121282-898C-420E-B8F1-EF25A7A1757C}"/>
              </a:ext>
            </a:extLst>
          </p:cNvPr>
          <p:cNvCxnSpPr/>
          <p:nvPr/>
        </p:nvCxnSpPr>
        <p:spPr>
          <a:xfrm>
            <a:off x="6309360" y="3537466"/>
            <a:ext cx="0" cy="289381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kstvak 34">
            <a:extLst>
              <a:ext uri="{FF2B5EF4-FFF2-40B4-BE49-F238E27FC236}">
                <a16:creationId xmlns:a16="http://schemas.microsoft.com/office/drawing/2014/main" id="{71D971DA-64EB-450E-BD8E-514CB3EA8902}"/>
              </a:ext>
            </a:extLst>
          </p:cNvPr>
          <p:cNvSpPr txBox="1"/>
          <p:nvPr/>
        </p:nvSpPr>
        <p:spPr>
          <a:xfrm>
            <a:off x="6502285" y="5082689"/>
            <a:ext cx="329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4B908AED-3FD8-49C3-A6DC-8D507278595F}"/>
                  </a:ext>
                </a:extLst>
              </p:cNvPr>
              <p:cNvSpPr txBox="1"/>
              <p:nvPr/>
            </p:nvSpPr>
            <p:spPr>
              <a:xfrm>
                <a:off x="7021213" y="5111443"/>
                <a:ext cx="9289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=−4,6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4B908AED-3FD8-49C3-A6DC-8D50727859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1213" y="5111443"/>
                <a:ext cx="928972" cy="276999"/>
              </a:xfrm>
              <a:prstGeom prst="rect">
                <a:avLst/>
              </a:prstGeom>
              <a:blipFill>
                <a:blip r:embed="rId13"/>
                <a:stretch>
                  <a:fillRect l="-5263" r="-592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669D907B-FD2E-400F-9ACE-2C222D4BBC78}"/>
                  </a:ext>
                </a:extLst>
              </p:cNvPr>
              <p:cNvSpPr txBox="1"/>
              <p:nvPr/>
            </p:nvSpPr>
            <p:spPr>
              <a:xfrm>
                <a:off x="7002405" y="5555308"/>
                <a:ext cx="13882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0,4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∙12=4,8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669D907B-FD2E-400F-9ACE-2C222D4BBC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2405" y="5555308"/>
                <a:ext cx="1388201" cy="276999"/>
              </a:xfrm>
              <a:prstGeom prst="rect">
                <a:avLst/>
              </a:prstGeom>
              <a:blipFill>
                <a:blip r:embed="rId14"/>
                <a:stretch>
                  <a:fillRect l="-3965" r="-396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kstvak 37">
            <a:extLst>
              <a:ext uri="{FF2B5EF4-FFF2-40B4-BE49-F238E27FC236}">
                <a16:creationId xmlns:a16="http://schemas.microsoft.com/office/drawing/2014/main" id="{8E35AC0A-19C1-4223-9DFC-6E84B9279201}"/>
              </a:ext>
            </a:extLst>
          </p:cNvPr>
          <p:cNvSpPr txBox="1"/>
          <p:nvPr/>
        </p:nvSpPr>
        <p:spPr>
          <a:xfrm>
            <a:off x="8412846" y="5085924"/>
            <a:ext cx="7481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jaren )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00EC4B20-A8AD-4474-A1EB-56A3DFC70DB3}"/>
              </a:ext>
            </a:extLst>
          </p:cNvPr>
          <p:cNvSpPr txBox="1"/>
          <p:nvPr/>
        </p:nvSpPr>
        <p:spPr>
          <a:xfrm>
            <a:off x="8486732" y="5534690"/>
            <a:ext cx="1063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maanden 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3E2FC363-A7EC-4945-BF2D-26D7A26B3BF3}"/>
                  </a:ext>
                </a:extLst>
              </p:cNvPr>
              <p:cNvSpPr txBox="1"/>
              <p:nvPr/>
            </p:nvSpPr>
            <p:spPr>
              <a:xfrm rot="10800000">
                <a:off x="9434921" y="4977096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3E2FC363-A7EC-4945-BF2D-26D7A26B3B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9434921" y="4977096"/>
                <a:ext cx="401777" cy="88428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Rechte verbindingslijn met pijl 40">
            <a:extLst>
              <a:ext uri="{FF2B5EF4-FFF2-40B4-BE49-F238E27FC236}">
                <a16:creationId xmlns:a16="http://schemas.microsoft.com/office/drawing/2014/main" id="{92749124-9B25-4016-AE5E-809C55641233}"/>
              </a:ext>
            </a:extLst>
          </p:cNvPr>
          <p:cNvCxnSpPr/>
          <p:nvPr/>
        </p:nvCxnSpPr>
        <p:spPr>
          <a:xfrm>
            <a:off x="9846858" y="5403861"/>
            <a:ext cx="58669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vak 41">
            <a:extLst>
              <a:ext uri="{FF2B5EF4-FFF2-40B4-BE49-F238E27FC236}">
                <a16:creationId xmlns:a16="http://schemas.microsoft.com/office/drawing/2014/main" id="{E8CD5FBE-C148-47D7-90FF-AC8A3FB919CE}"/>
              </a:ext>
            </a:extLst>
          </p:cNvPr>
          <p:cNvSpPr txBox="1"/>
          <p:nvPr/>
        </p:nvSpPr>
        <p:spPr>
          <a:xfrm>
            <a:off x="10498033" y="5194806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mei 2006</a:t>
            </a:r>
          </a:p>
        </p:txBody>
      </p:sp>
      <p:cxnSp>
        <p:nvCxnSpPr>
          <p:cNvPr id="44" name="Rechte verbindingslijn 43">
            <a:extLst>
              <a:ext uri="{FF2B5EF4-FFF2-40B4-BE49-F238E27FC236}">
                <a16:creationId xmlns:a16="http://schemas.microsoft.com/office/drawing/2014/main" id="{4D62A234-89B4-408A-B48B-CCC80EA45D67}"/>
              </a:ext>
            </a:extLst>
          </p:cNvPr>
          <p:cNvCxnSpPr/>
          <p:nvPr/>
        </p:nvCxnSpPr>
        <p:spPr>
          <a:xfrm>
            <a:off x="6803441" y="4040009"/>
            <a:ext cx="48436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>
            <a:extLst>
              <a:ext uri="{FF2B5EF4-FFF2-40B4-BE49-F238E27FC236}">
                <a16:creationId xmlns:a16="http://schemas.microsoft.com/office/drawing/2014/main" id="{4D3665B7-0A64-45F4-8C42-6127E2174A87}"/>
              </a:ext>
            </a:extLst>
          </p:cNvPr>
          <p:cNvCxnSpPr/>
          <p:nvPr/>
        </p:nvCxnSpPr>
        <p:spPr>
          <a:xfrm>
            <a:off x="11115040" y="3783330"/>
            <a:ext cx="0" cy="499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23E77870-BDFF-4551-80D5-6BFD62331BBE}"/>
                  </a:ext>
                </a:extLst>
              </p:cNvPr>
              <p:cNvSpPr txBox="1"/>
              <p:nvPr/>
            </p:nvSpPr>
            <p:spPr>
              <a:xfrm>
                <a:off x="10890652" y="3547269"/>
                <a:ext cx="44877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23E77870-BDFF-4551-80D5-6BFD62331B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90652" y="3547269"/>
                <a:ext cx="448776" cy="215444"/>
              </a:xfrm>
              <a:prstGeom prst="rect">
                <a:avLst/>
              </a:prstGeom>
              <a:blipFill>
                <a:blip r:embed="rId16"/>
                <a:stretch>
                  <a:fillRect l="-8219" r="-9589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kstvak 47">
            <a:extLst>
              <a:ext uri="{FF2B5EF4-FFF2-40B4-BE49-F238E27FC236}">
                <a16:creationId xmlns:a16="http://schemas.microsoft.com/office/drawing/2014/main" id="{23EE57C3-5949-4E07-AA44-56E7D8AC110D}"/>
              </a:ext>
            </a:extLst>
          </p:cNvPr>
          <p:cNvSpPr txBox="1"/>
          <p:nvPr/>
        </p:nvSpPr>
        <p:spPr>
          <a:xfrm>
            <a:off x="10702106" y="4330164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/>
              <a:t>1 januari</a:t>
            </a:r>
          </a:p>
          <a:p>
            <a:pPr algn="ctr"/>
            <a:r>
              <a:rPr lang="nl-NL" sz="1400" dirty="0"/>
              <a:t>2011</a:t>
            </a:r>
          </a:p>
        </p:txBody>
      </p:sp>
      <p:cxnSp>
        <p:nvCxnSpPr>
          <p:cNvPr id="49" name="Rechte verbindingslijn 48">
            <a:extLst>
              <a:ext uri="{FF2B5EF4-FFF2-40B4-BE49-F238E27FC236}">
                <a16:creationId xmlns:a16="http://schemas.microsoft.com/office/drawing/2014/main" id="{3CAC909F-1E2A-4EEC-BF35-47E86AAC353C}"/>
              </a:ext>
            </a:extLst>
          </p:cNvPr>
          <p:cNvCxnSpPr/>
          <p:nvPr/>
        </p:nvCxnSpPr>
        <p:spPr>
          <a:xfrm>
            <a:off x="10241280" y="3783330"/>
            <a:ext cx="0" cy="499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EC9E8A1C-686D-4931-9A1D-B1F60A5CDC67}"/>
                  </a:ext>
                </a:extLst>
              </p:cNvPr>
              <p:cNvSpPr txBox="1"/>
              <p:nvPr/>
            </p:nvSpPr>
            <p:spPr>
              <a:xfrm>
                <a:off x="10016892" y="3547269"/>
                <a:ext cx="5834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EC9E8A1C-686D-4931-9A1D-B1F60A5CDC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6892" y="3547269"/>
                <a:ext cx="583429" cy="215444"/>
              </a:xfrm>
              <a:prstGeom prst="rect">
                <a:avLst/>
              </a:prstGeom>
              <a:blipFill>
                <a:blip r:embed="rId17"/>
                <a:stretch>
                  <a:fillRect l="-5208" r="-6250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kstvak 50">
            <a:extLst>
              <a:ext uri="{FF2B5EF4-FFF2-40B4-BE49-F238E27FC236}">
                <a16:creationId xmlns:a16="http://schemas.microsoft.com/office/drawing/2014/main" id="{4EEBC053-076A-40C1-915F-C571606309B5}"/>
              </a:ext>
            </a:extLst>
          </p:cNvPr>
          <p:cNvSpPr txBox="1"/>
          <p:nvPr/>
        </p:nvSpPr>
        <p:spPr>
          <a:xfrm>
            <a:off x="9828346" y="4330164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/>
              <a:t>1 januari</a:t>
            </a:r>
          </a:p>
          <a:p>
            <a:pPr algn="ctr"/>
            <a:r>
              <a:rPr lang="nl-NL" sz="1400" dirty="0"/>
              <a:t>2010</a:t>
            </a:r>
          </a:p>
        </p:txBody>
      </p:sp>
      <p:cxnSp>
        <p:nvCxnSpPr>
          <p:cNvPr id="52" name="Rechte verbindingslijn 51">
            <a:extLst>
              <a:ext uri="{FF2B5EF4-FFF2-40B4-BE49-F238E27FC236}">
                <a16:creationId xmlns:a16="http://schemas.microsoft.com/office/drawing/2014/main" id="{706C5E0C-6D31-46EA-A59F-12D949E375D7}"/>
              </a:ext>
            </a:extLst>
          </p:cNvPr>
          <p:cNvCxnSpPr/>
          <p:nvPr/>
        </p:nvCxnSpPr>
        <p:spPr>
          <a:xfrm>
            <a:off x="9438640" y="3783330"/>
            <a:ext cx="0" cy="499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323CA435-889F-43E3-915D-34187A2CC4A1}"/>
                  </a:ext>
                </a:extLst>
              </p:cNvPr>
              <p:cNvSpPr txBox="1"/>
              <p:nvPr/>
            </p:nvSpPr>
            <p:spPr>
              <a:xfrm>
                <a:off x="9214252" y="3547269"/>
                <a:ext cx="5834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323CA435-889F-43E3-915D-34187A2CC4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4252" y="3547269"/>
                <a:ext cx="583429" cy="215444"/>
              </a:xfrm>
              <a:prstGeom prst="rect">
                <a:avLst/>
              </a:prstGeom>
              <a:blipFill>
                <a:blip r:embed="rId18"/>
                <a:stretch>
                  <a:fillRect l="-6316" r="-7368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kstvak 53">
            <a:extLst>
              <a:ext uri="{FF2B5EF4-FFF2-40B4-BE49-F238E27FC236}">
                <a16:creationId xmlns:a16="http://schemas.microsoft.com/office/drawing/2014/main" id="{A8CBD5C1-5526-40D9-86F6-57E61A622757}"/>
              </a:ext>
            </a:extLst>
          </p:cNvPr>
          <p:cNvSpPr txBox="1"/>
          <p:nvPr/>
        </p:nvSpPr>
        <p:spPr>
          <a:xfrm>
            <a:off x="9025706" y="4330164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/>
              <a:t>1 januari</a:t>
            </a:r>
          </a:p>
          <a:p>
            <a:pPr algn="ctr"/>
            <a:r>
              <a:rPr lang="nl-NL" sz="1400" dirty="0"/>
              <a:t>2009</a:t>
            </a:r>
          </a:p>
        </p:txBody>
      </p:sp>
      <p:cxnSp>
        <p:nvCxnSpPr>
          <p:cNvPr id="55" name="Rechte verbindingslijn 54">
            <a:extLst>
              <a:ext uri="{FF2B5EF4-FFF2-40B4-BE49-F238E27FC236}">
                <a16:creationId xmlns:a16="http://schemas.microsoft.com/office/drawing/2014/main" id="{4D59DD4F-EF23-4291-B9D9-81B0338E5DB4}"/>
              </a:ext>
            </a:extLst>
          </p:cNvPr>
          <p:cNvCxnSpPr/>
          <p:nvPr/>
        </p:nvCxnSpPr>
        <p:spPr>
          <a:xfrm>
            <a:off x="8625840" y="3783330"/>
            <a:ext cx="0" cy="499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E499D58A-FA75-443B-98E7-12E9A3702305}"/>
                  </a:ext>
                </a:extLst>
              </p:cNvPr>
              <p:cNvSpPr txBox="1"/>
              <p:nvPr/>
            </p:nvSpPr>
            <p:spPr>
              <a:xfrm>
                <a:off x="8401452" y="3547269"/>
                <a:ext cx="5834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E499D58A-FA75-443B-98E7-12E9A3702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1452" y="3547269"/>
                <a:ext cx="583429" cy="215444"/>
              </a:xfrm>
              <a:prstGeom prst="rect">
                <a:avLst/>
              </a:prstGeom>
              <a:blipFill>
                <a:blip r:embed="rId19"/>
                <a:stretch>
                  <a:fillRect l="-5208" r="-6250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kstvak 56">
            <a:extLst>
              <a:ext uri="{FF2B5EF4-FFF2-40B4-BE49-F238E27FC236}">
                <a16:creationId xmlns:a16="http://schemas.microsoft.com/office/drawing/2014/main" id="{C9A18A31-E6B5-43E9-86A8-82B3B383344A}"/>
              </a:ext>
            </a:extLst>
          </p:cNvPr>
          <p:cNvSpPr txBox="1"/>
          <p:nvPr/>
        </p:nvSpPr>
        <p:spPr>
          <a:xfrm>
            <a:off x="8212906" y="4330164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/>
              <a:t>1 januari</a:t>
            </a:r>
          </a:p>
          <a:p>
            <a:pPr algn="ctr"/>
            <a:r>
              <a:rPr lang="nl-NL" sz="1400" dirty="0"/>
              <a:t>2008</a:t>
            </a:r>
          </a:p>
        </p:txBody>
      </p:sp>
      <p:cxnSp>
        <p:nvCxnSpPr>
          <p:cNvPr id="58" name="Rechte verbindingslijn 57">
            <a:extLst>
              <a:ext uri="{FF2B5EF4-FFF2-40B4-BE49-F238E27FC236}">
                <a16:creationId xmlns:a16="http://schemas.microsoft.com/office/drawing/2014/main" id="{2B911121-25AF-4528-B31F-FF1277D6BCDD}"/>
              </a:ext>
            </a:extLst>
          </p:cNvPr>
          <p:cNvCxnSpPr/>
          <p:nvPr/>
        </p:nvCxnSpPr>
        <p:spPr>
          <a:xfrm>
            <a:off x="7782560" y="3783330"/>
            <a:ext cx="0" cy="499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9D25B76F-4DA5-4878-A40B-A57AD09217FD}"/>
                  </a:ext>
                </a:extLst>
              </p:cNvPr>
              <p:cNvSpPr txBox="1"/>
              <p:nvPr/>
            </p:nvSpPr>
            <p:spPr>
              <a:xfrm>
                <a:off x="7558172" y="3547269"/>
                <a:ext cx="5834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9D25B76F-4DA5-4878-A40B-A57AD0921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8172" y="3547269"/>
                <a:ext cx="583429" cy="215444"/>
              </a:xfrm>
              <a:prstGeom prst="rect">
                <a:avLst/>
              </a:prstGeom>
              <a:blipFill>
                <a:blip r:embed="rId20"/>
                <a:stretch>
                  <a:fillRect l="-6250" r="-6250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kstvak 59">
            <a:extLst>
              <a:ext uri="{FF2B5EF4-FFF2-40B4-BE49-F238E27FC236}">
                <a16:creationId xmlns:a16="http://schemas.microsoft.com/office/drawing/2014/main" id="{3783F5BB-50EE-4151-AEE0-2E4CB1DF98FA}"/>
              </a:ext>
            </a:extLst>
          </p:cNvPr>
          <p:cNvSpPr txBox="1"/>
          <p:nvPr/>
        </p:nvSpPr>
        <p:spPr>
          <a:xfrm>
            <a:off x="7369626" y="4330164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/>
              <a:t>1 januari</a:t>
            </a:r>
          </a:p>
          <a:p>
            <a:pPr algn="ctr"/>
            <a:r>
              <a:rPr lang="nl-NL" sz="1400" dirty="0"/>
              <a:t>2007</a:t>
            </a:r>
          </a:p>
        </p:txBody>
      </p:sp>
      <p:cxnSp>
        <p:nvCxnSpPr>
          <p:cNvPr id="61" name="Rechte verbindingslijn 60">
            <a:extLst>
              <a:ext uri="{FF2B5EF4-FFF2-40B4-BE49-F238E27FC236}">
                <a16:creationId xmlns:a16="http://schemas.microsoft.com/office/drawing/2014/main" id="{15F2003C-F6BD-4E00-A612-2962C708335F}"/>
              </a:ext>
            </a:extLst>
          </p:cNvPr>
          <p:cNvCxnSpPr/>
          <p:nvPr/>
        </p:nvCxnSpPr>
        <p:spPr>
          <a:xfrm>
            <a:off x="6929120" y="3783330"/>
            <a:ext cx="0" cy="499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kstvak 61">
                <a:extLst>
                  <a:ext uri="{FF2B5EF4-FFF2-40B4-BE49-F238E27FC236}">
                    <a16:creationId xmlns:a16="http://schemas.microsoft.com/office/drawing/2014/main" id="{B5783A3C-B5C5-442F-A3BE-E32A70C8DA22}"/>
                  </a:ext>
                </a:extLst>
              </p:cNvPr>
              <p:cNvSpPr txBox="1"/>
              <p:nvPr/>
            </p:nvSpPr>
            <p:spPr>
              <a:xfrm>
                <a:off x="6704732" y="3547269"/>
                <a:ext cx="5834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62" name="Tekstvak 61">
                <a:extLst>
                  <a:ext uri="{FF2B5EF4-FFF2-40B4-BE49-F238E27FC236}">
                    <a16:creationId xmlns:a16="http://schemas.microsoft.com/office/drawing/2014/main" id="{B5783A3C-B5C5-442F-A3BE-E32A70C8DA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4732" y="3547269"/>
                <a:ext cx="583429" cy="215444"/>
              </a:xfrm>
              <a:prstGeom prst="rect">
                <a:avLst/>
              </a:prstGeom>
              <a:blipFill>
                <a:blip r:embed="rId21"/>
                <a:stretch>
                  <a:fillRect l="-6250" r="-6250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kstvak 62">
            <a:extLst>
              <a:ext uri="{FF2B5EF4-FFF2-40B4-BE49-F238E27FC236}">
                <a16:creationId xmlns:a16="http://schemas.microsoft.com/office/drawing/2014/main" id="{9F7AEDCF-2E58-4D10-B8FC-408DDCFEEDB4}"/>
              </a:ext>
            </a:extLst>
          </p:cNvPr>
          <p:cNvSpPr txBox="1"/>
          <p:nvPr/>
        </p:nvSpPr>
        <p:spPr>
          <a:xfrm>
            <a:off x="6516186" y="4330164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/>
              <a:t>1 januari</a:t>
            </a:r>
          </a:p>
          <a:p>
            <a:pPr algn="ctr"/>
            <a:r>
              <a:rPr lang="nl-NL" sz="1400" dirty="0"/>
              <a:t>2006</a:t>
            </a:r>
          </a:p>
        </p:txBody>
      </p:sp>
      <p:sp>
        <p:nvSpPr>
          <p:cNvPr id="64" name="Pijl: gekromd omlaag 63">
            <a:extLst>
              <a:ext uri="{FF2B5EF4-FFF2-40B4-BE49-F238E27FC236}">
                <a16:creationId xmlns:a16="http://schemas.microsoft.com/office/drawing/2014/main" id="{A649F5E5-0B63-40DF-82B0-14FB2513AC39}"/>
              </a:ext>
            </a:extLst>
          </p:cNvPr>
          <p:cNvSpPr/>
          <p:nvPr/>
        </p:nvSpPr>
        <p:spPr>
          <a:xfrm>
            <a:off x="6929119" y="3870778"/>
            <a:ext cx="359042" cy="169231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p:sp>
        <p:nvSpPr>
          <p:cNvPr id="65" name="Pijl: gekromd omlaag 64">
            <a:extLst>
              <a:ext uri="{FF2B5EF4-FFF2-40B4-BE49-F238E27FC236}">
                <a16:creationId xmlns:a16="http://schemas.microsoft.com/office/drawing/2014/main" id="{B15D121F-95A0-46BC-9E3F-3167E7F0A411}"/>
              </a:ext>
            </a:extLst>
          </p:cNvPr>
          <p:cNvSpPr/>
          <p:nvPr/>
        </p:nvSpPr>
        <p:spPr>
          <a:xfrm flipH="1">
            <a:off x="7251629" y="3858809"/>
            <a:ext cx="510177" cy="18369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kstvak 65">
                <a:extLst>
                  <a:ext uri="{FF2B5EF4-FFF2-40B4-BE49-F238E27FC236}">
                    <a16:creationId xmlns:a16="http://schemas.microsoft.com/office/drawing/2014/main" id="{20CD854E-8DF0-4373-9F27-D4CB57A55A2E}"/>
                  </a:ext>
                </a:extLst>
              </p:cNvPr>
              <p:cNvSpPr txBox="1"/>
              <p:nvPr/>
            </p:nvSpPr>
            <p:spPr>
              <a:xfrm>
                <a:off x="7043557" y="4061553"/>
                <a:ext cx="35266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−4,6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66" name="Tekstvak 65">
                <a:extLst>
                  <a:ext uri="{FF2B5EF4-FFF2-40B4-BE49-F238E27FC236}">
                    <a16:creationId xmlns:a16="http://schemas.microsoft.com/office/drawing/2014/main" id="{20CD854E-8DF0-4373-9F27-D4CB57A55A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3557" y="4061553"/>
                <a:ext cx="352661" cy="184666"/>
              </a:xfrm>
              <a:prstGeom prst="rect">
                <a:avLst/>
              </a:prstGeom>
              <a:blipFill>
                <a:blip r:embed="rId22"/>
                <a:stretch>
                  <a:fillRect l="-1724" r="-10345" b="-322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Bijschrift met afgeronde rechthoek 1"/>
              <p:cNvSpPr/>
              <p:nvPr/>
            </p:nvSpPr>
            <p:spPr>
              <a:xfrm>
                <a:off x="6796615" y="6137334"/>
                <a:ext cx="1592568" cy="364618"/>
              </a:xfrm>
              <a:prstGeom prst="wedgeRoundRectCallout">
                <a:avLst>
                  <a:gd name="adj1" fmla="val -22422"/>
                  <a:gd name="adj2" fmla="val -121614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−4,6=−5</m:t>
                      </m:r>
                      <m:r>
                        <a:rPr lang="nl-NL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+0,4</m:t>
                      </m:r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Bijschrift met afgeronde rechthoe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6615" y="6137334"/>
                <a:ext cx="1592568" cy="364618"/>
              </a:xfrm>
              <a:prstGeom prst="wedgeRoundRectCallout">
                <a:avLst>
                  <a:gd name="adj1" fmla="val -22422"/>
                  <a:gd name="adj2" fmla="val -121614"/>
                  <a:gd name="adj3" fmla="val 16667"/>
                </a:avLst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957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500"/>
                            </p:stCondLst>
                            <p:childTnLst>
                              <p:par>
                                <p:cTn id="2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500"/>
                            </p:stCondLst>
                            <p:childTnLst>
                              <p:par>
                                <p:cTn id="2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5" grpId="0"/>
      <p:bldP spid="36" grpId="0"/>
      <p:bldP spid="37" grpId="0"/>
      <p:bldP spid="38" grpId="0"/>
      <p:bldP spid="39" grpId="0"/>
      <p:bldP spid="40" grpId="0"/>
      <p:bldP spid="42" grpId="0"/>
      <p:bldP spid="47" grpId="0"/>
      <p:bldP spid="48" grpId="0"/>
      <p:bldP spid="50" grpId="0"/>
      <p:bldP spid="51" grpId="0"/>
      <p:bldP spid="53" grpId="0"/>
      <p:bldP spid="54" grpId="0"/>
      <p:bldP spid="56" grpId="0"/>
      <p:bldP spid="57" grpId="0"/>
      <p:bldP spid="59" grpId="0"/>
      <p:bldP spid="60" grpId="0"/>
      <p:bldP spid="62" grpId="0"/>
      <p:bldP spid="63" grpId="0"/>
      <p:bldP spid="64" grpId="0" animBg="1"/>
      <p:bldP spid="65" grpId="0" animBg="1"/>
      <p:bldP spid="66" grpId="0"/>
      <p:bldP spid="2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192</TotalTime>
  <Words>245</Words>
  <Application>Microsoft Office PowerPoint</Application>
  <PresentationFormat>Breedbeeld</PresentationFormat>
  <Paragraphs>91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14</cp:revision>
  <dcterms:created xsi:type="dcterms:W3CDTF">2018-03-21T14:18:08Z</dcterms:created>
  <dcterms:modified xsi:type="dcterms:W3CDTF">2019-03-10T10:10:44Z</dcterms:modified>
</cp:coreProperties>
</file>