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" y="2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BA0F1-BEEE-49FF-A8E0-0BBE44990E49}" type="datetimeFigureOut">
              <a:rPr lang="nl-NL" smtClean="0"/>
              <a:t>28-2-2019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5FE6D-6376-4028-8E97-A36FC8FAA5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5772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BA0F1-BEEE-49FF-A8E0-0BBE44990E49}" type="datetimeFigureOut">
              <a:rPr lang="nl-NL" smtClean="0"/>
              <a:t>28-2-2019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5FE6D-6376-4028-8E97-A36FC8FAA5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0508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BA0F1-BEEE-49FF-A8E0-0BBE44990E49}" type="datetimeFigureOut">
              <a:rPr lang="nl-NL" smtClean="0"/>
              <a:t>28-2-2019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5FE6D-6376-4028-8E97-A36FC8FAA5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8215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BA0F1-BEEE-49FF-A8E0-0BBE44990E49}" type="datetimeFigureOut">
              <a:rPr lang="nl-NL" smtClean="0"/>
              <a:t>28-2-2019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5FE6D-6376-4028-8E97-A36FC8FAA5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3820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BA0F1-BEEE-49FF-A8E0-0BBE44990E49}" type="datetimeFigureOut">
              <a:rPr lang="nl-NL" smtClean="0"/>
              <a:t>28-2-2019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5FE6D-6376-4028-8E97-A36FC8FAA5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4002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BA0F1-BEEE-49FF-A8E0-0BBE44990E49}" type="datetimeFigureOut">
              <a:rPr lang="nl-NL" smtClean="0"/>
              <a:t>28-2-2019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5FE6D-6376-4028-8E97-A36FC8FAA5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7248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BA0F1-BEEE-49FF-A8E0-0BBE44990E49}" type="datetimeFigureOut">
              <a:rPr lang="nl-NL" smtClean="0"/>
              <a:t>28-2-2019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5FE6D-6376-4028-8E97-A36FC8FAA5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1575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BA0F1-BEEE-49FF-A8E0-0BBE44990E49}" type="datetimeFigureOut">
              <a:rPr lang="nl-NL" smtClean="0"/>
              <a:t>28-2-2019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5FE6D-6376-4028-8E97-A36FC8FAA5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285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BA0F1-BEEE-49FF-A8E0-0BBE44990E49}" type="datetimeFigureOut">
              <a:rPr lang="nl-NL" smtClean="0"/>
              <a:t>28-2-2019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5FE6D-6376-4028-8E97-A36FC8FAA5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6822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BA0F1-BEEE-49FF-A8E0-0BBE44990E49}" type="datetimeFigureOut">
              <a:rPr lang="nl-NL" smtClean="0"/>
              <a:t>28-2-2019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5FE6D-6376-4028-8E97-A36FC8FAA5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0090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BA0F1-BEEE-49FF-A8E0-0BBE44990E49}" type="datetimeFigureOut">
              <a:rPr lang="nl-NL" smtClean="0"/>
              <a:t>28-2-2019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5FE6D-6376-4028-8E97-A36FC8FAA5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2971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BA0F1-BEEE-49FF-A8E0-0BBE44990E49}" type="datetimeFigureOut">
              <a:rPr lang="nl-NL" smtClean="0"/>
              <a:t>28-2-2019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5FE6D-6376-4028-8E97-A36FC8FAA5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8629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jp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jp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D406F864-629A-4CAF-9988-084BBA983E36}"/>
              </a:ext>
            </a:extLst>
          </p:cNvPr>
          <p:cNvSpPr txBox="1"/>
          <p:nvPr/>
        </p:nvSpPr>
        <p:spPr>
          <a:xfrm>
            <a:off x="501162" y="501161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45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8C4B25E-8E35-40D9-9E2E-D144C3B55E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4451" y="501161"/>
            <a:ext cx="6210148" cy="1904238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7C386222-19EE-47F9-A0F6-E1F6137A15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380" y="2633809"/>
            <a:ext cx="4305910" cy="528523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A08FA9D0-46A6-491C-990A-FED5B4802C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6496" y="2641581"/>
            <a:ext cx="5308549" cy="520751"/>
          </a:xfrm>
          <a:prstGeom prst="rect">
            <a:avLst/>
          </a:prstGeom>
        </p:spPr>
      </p:pic>
      <p:sp>
        <p:nvSpPr>
          <p:cNvPr id="11" name="Rechthoek 10">
            <a:extLst>
              <a:ext uri="{FF2B5EF4-FFF2-40B4-BE49-F238E27FC236}">
                <a16:creationId xmlns:a16="http://schemas.microsoft.com/office/drawing/2014/main" id="{06F711D9-6882-4FE4-AA3E-442E4F2D6243}"/>
              </a:ext>
            </a:extLst>
          </p:cNvPr>
          <p:cNvSpPr/>
          <p:nvPr/>
        </p:nvSpPr>
        <p:spPr>
          <a:xfrm>
            <a:off x="4094018" y="1288473"/>
            <a:ext cx="1257300" cy="2909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A248EC53-C5F5-48B4-BF3F-E812C9E2C086}"/>
                  </a:ext>
                </a:extLst>
              </p:cNvPr>
              <p:cNvSpPr txBox="1"/>
              <p:nvPr/>
            </p:nvSpPr>
            <p:spPr>
              <a:xfrm>
                <a:off x="1260063" y="3284260"/>
                <a:ext cx="169527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65=0,6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A248EC53-C5F5-48B4-BF3F-E812C9E2C0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0063" y="3284260"/>
                <a:ext cx="1695272" cy="276999"/>
              </a:xfrm>
              <a:prstGeom prst="rect">
                <a:avLst/>
              </a:prstGeom>
              <a:blipFill>
                <a:blip r:embed="rId5"/>
                <a:stretch>
                  <a:fillRect l="-2878" r="-2878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97AA34C7-15A3-423E-B735-BA305FF17B88}"/>
                  </a:ext>
                </a:extLst>
              </p:cNvPr>
              <p:cNvSpPr txBox="1"/>
              <p:nvPr/>
            </p:nvSpPr>
            <p:spPr>
              <a:xfrm>
                <a:off x="1260063" y="3696402"/>
                <a:ext cx="169527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65+40=0,6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97AA34C7-15A3-423E-B735-BA305FF17B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0063" y="3696402"/>
                <a:ext cx="1695272" cy="276999"/>
              </a:xfrm>
              <a:prstGeom prst="rect">
                <a:avLst/>
              </a:prstGeom>
              <a:blipFill>
                <a:blip r:embed="rId6"/>
                <a:stretch>
                  <a:fillRect l="-2878" r="-251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D5B4B681-53D2-4F23-AEDA-3DC58652A232}"/>
                  </a:ext>
                </a:extLst>
              </p:cNvPr>
              <p:cNvSpPr txBox="1"/>
              <p:nvPr/>
            </p:nvSpPr>
            <p:spPr>
              <a:xfrm>
                <a:off x="1260063" y="4116112"/>
                <a:ext cx="818429" cy="5552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105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0,6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𝑙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D5B4B681-53D2-4F23-AEDA-3DC58652A2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0063" y="4116112"/>
                <a:ext cx="818429" cy="55528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51AC905A-B422-4CA3-A449-E2406A94E728}"/>
                  </a:ext>
                </a:extLst>
              </p:cNvPr>
              <p:cNvSpPr txBox="1"/>
              <p:nvPr/>
            </p:nvSpPr>
            <p:spPr>
              <a:xfrm>
                <a:off x="1195771" y="4814103"/>
                <a:ext cx="135735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Dus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𝑙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=175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51AC905A-B422-4CA3-A449-E2406A94E7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5771" y="4814103"/>
                <a:ext cx="1357359" cy="369332"/>
              </a:xfrm>
              <a:prstGeom prst="rect">
                <a:avLst/>
              </a:prstGeom>
              <a:blipFill>
                <a:blip r:embed="rId8"/>
                <a:stretch>
                  <a:fillRect l="-3587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A84C9C95-0E2B-452D-9A69-2744A5565184}"/>
              </a:ext>
            </a:extLst>
          </p:cNvPr>
          <p:cNvCxnSpPr/>
          <p:nvPr/>
        </p:nvCxnSpPr>
        <p:spPr>
          <a:xfrm>
            <a:off x="3283527" y="1828800"/>
            <a:ext cx="2369128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8875B9C6-38AC-449F-A305-AD7B8F5D41CF}"/>
                  </a:ext>
                </a:extLst>
              </p:cNvPr>
              <p:cNvSpPr txBox="1"/>
              <p:nvPr/>
            </p:nvSpPr>
            <p:spPr>
              <a:xfrm>
                <a:off x="932819" y="5440506"/>
                <a:ext cx="23507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Marloes is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𝟕𝟓</m:t>
                    </m:r>
                  </m:oMath>
                </a14:m>
                <a:r>
                  <a:rPr lang="nl-NL" b="1" dirty="0"/>
                  <a:t> meter</a:t>
                </a:r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8875B9C6-38AC-449F-A305-AD7B8F5D41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819" y="5440506"/>
                <a:ext cx="2350708" cy="369332"/>
              </a:xfrm>
              <a:prstGeom prst="rect">
                <a:avLst/>
              </a:prstGeom>
              <a:blipFill>
                <a:blip r:embed="rId9"/>
                <a:stretch>
                  <a:fillRect l="-2073" t="-8197" r="-1813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Rechte verbindingslijn 19">
            <a:extLst>
              <a:ext uri="{FF2B5EF4-FFF2-40B4-BE49-F238E27FC236}">
                <a16:creationId xmlns:a16="http://schemas.microsoft.com/office/drawing/2014/main" id="{4235BF57-CAE6-4104-A12D-2E0B2BDFC6D5}"/>
              </a:ext>
            </a:extLst>
          </p:cNvPr>
          <p:cNvCxnSpPr/>
          <p:nvPr/>
        </p:nvCxnSpPr>
        <p:spPr>
          <a:xfrm>
            <a:off x="5496791" y="2633809"/>
            <a:ext cx="0" cy="365269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77796C87-DB82-4C79-A5B1-BFCFEA888372}"/>
                  </a:ext>
                </a:extLst>
              </p:cNvPr>
              <p:cNvSpPr txBox="1"/>
              <p:nvPr/>
            </p:nvSpPr>
            <p:spPr>
              <a:xfrm>
                <a:off x="6030109" y="3402633"/>
                <a:ext cx="16799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1,80</m:t>
                    </m:r>
                  </m:oMath>
                </a14:m>
                <a:r>
                  <a:rPr lang="nl-NL" dirty="0"/>
                  <a:t> m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=180</m:t>
                    </m:r>
                  </m:oMath>
                </a14:m>
                <a:r>
                  <a:rPr lang="nl-NL" dirty="0"/>
                  <a:t> cm</a:t>
                </a:r>
              </a:p>
            </p:txBody>
          </p:sp>
        </mc:Choice>
        <mc:Fallback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77796C87-DB82-4C79-A5B1-BFCFEA8883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0109" y="3402633"/>
                <a:ext cx="1679947" cy="276999"/>
              </a:xfrm>
              <a:prstGeom prst="rect">
                <a:avLst/>
              </a:prstGeom>
              <a:blipFill>
                <a:blip r:embed="rId10"/>
                <a:stretch>
                  <a:fillRect l="-4710" t="-28261" r="-7609" b="-50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217638DA-E7DA-417F-84B5-32977942925B}"/>
                  </a:ext>
                </a:extLst>
              </p:cNvPr>
              <p:cNvSpPr txBox="1"/>
              <p:nvPr/>
            </p:nvSpPr>
            <p:spPr>
              <a:xfrm>
                <a:off x="6030109" y="4020838"/>
                <a:ext cx="190007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=0,7∙180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−55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217638DA-E7DA-417F-84B5-3297794292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0109" y="4020838"/>
                <a:ext cx="1900072" cy="276999"/>
              </a:xfrm>
              <a:prstGeom prst="rect">
                <a:avLst/>
              </a:prstGeom>
              <a:blipFill>
                <a:blip r:embed="rId11"/>
                <a:stretch>
                  <a:fillRect l="-2244" r="-2564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663A5552-487E-442F-9DC2-3B38086D643E}"/>
                  </a:ext>
                </a:extLst>
              </p:cNvPr>
              <p:cNvSpPr txBox="1"/>
              <p:nvPr/>
            </p:nvSpPr>
            <p:spPr>
              <a:xfrm>
                <a:off x="6063461" y="4448819"/>
                <a:ext cx="7667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=71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663A5552-487E-442F-9DC2-3B38086D64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3461" y="4448819"/>
                <a:ext cx="766748" cy="276999"/>
              </a:xfrm>
              <a:prstGeom prst="rect">
                <a:avLst/>
              </a:prstGeom>
              <a:blipFill>
                <a:blip r:embed="rId12"/>
                <a:stretch>
                  <a:fillRect l="-7200" r="-72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kstballon: rechthoek met afgeronde hoeken 23">
            <a:extLst>
              <a:ext uri="{FF2B5EF4-FFF2-40B4-BE49-F238E27FC236}">
                <a16:creationId xmlns:a16="http://schemas.microsoft.com/office/drawing/2014/main" id="{F635F4CE-7AB6-48FB-A846-EC546C1413A5}"/>
              </a:ext>
            </a:extLst>
          </p:cNvPr>
          <p:cNvSpPr/>
          <p:nvPr/>
        </p:nvSpPr>
        <p:spPr>
          <a:xfrm>
            <a:off x="8551719" y="4020838"/>
            <a:ext cx="2070886" cy="520751"/>
          </a:xfrm>
          <a:prstGeom prst="wedgeRoundRectCallout">
            <a:avLst>
              <a:gd name="adj1" fmla="val -88129"/>
              <a:gd name="adj2" fmla="val 42546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chemeClr val="tx1"/>
                </a:solidFill>
              </a:rPr>
              <a:t>ideaal gewicht voor Koen</a:t>
            </a:r>
          </a:p>
        </p:txBody>
      </p:sp>
      <p:cxnSp>
        <p:nvCxnSpPr>
          <p:cNvPr id="26" name="Rechte verbindingslijn 25">
            <a:extLst>
              <a:ext uri="{FF2B5EF4-FFF2-40B4-BE49-F238E27FC236}">
                <a16:creationId xmlns:a16="http://schemas.microsoft.com/office/drawing/2014/main" id="{8879FEF6-BD13-4982-8F36-DDA53224BBBA}"/>
              </a:ext>
            </a:extLst>
          </p:cNvPr>
          <p:cNvCxnSpPr>
            <a:endCxn id="10" idx="3"/>
          </p:cNvCxnSpPr>
          <p:nvPr/>
        </p:nvCxnSpPr>
        <p:spPr>
          <a:xfrm>
            <a:off x="8281555" y="2899064"/>
            <a:ext cx="2723490" cy="289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26">
            <a:extLst>
              <a:ext uri="{FF2B5EF4-FFF2-40B4-BE49-F238E27FC236}">
                <a16:creationId xmlns:a16="http://schemas.microsoft.com/office/drawing/2014/main" id="{EFC432D1-B115-4FDD-98E7-73AEF368A567}"/>
              </a:ext>
            </a:extLst>
          </p:cNvPr>
          <p:cNvCxnSpPr>
            <a:cxnSpLocks/>
          </p:cNvCxnSpPr>
          <p:nvPr/>
        </p:nvCxnSpPr>
        <p:spPr>
          <a:xfrm>
            <a:off x="3723345" y="2402384"/>
            <a:ext cx="4206836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20815C59-DE87-417B-BAF3-9417CB9652C1}"/>
                  </a:ext>
                </a:extLst>
              </p:cNvPr>
              <p:cNvSpPr txBox="1"/>
              <p:nvPr/>
            </p:nvSpPr>
            <p:spPr>
              <a:xfrm>
                <a:off x="6030109" y="4907596"/>
                <a:ext cx="16446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1,40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∙71=99,4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20815C59-DE87-417B-BAF3-9417CB9652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0109" y="4907596"/>
                <a:ext cx="1644681" cy="276999"/>
              </a:xfrm>
              <a:prstGeom prst="rect">
                <a:avLst/>
              </a:prstGeom>
              <a:blipFill>
                <a:blip r:embed="rId13"/>
                <a:stretch>
                  <a:fillRect l="-2593" r="-3333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kstvak 29">
            <a:extLst>
              <a:ext uri="{FF2B5EF4-FFF2-40B4-BE49-F238E27FC236}">
                <a16:creationId xmlns:a16="http://schemas.microsoft.com/office/drawing/2014/main" id="{02668BB6-A0DF-4B58-9257-5F6F1B4241EA}"/>
              </a:ext>
            </a:extLst>
          </p:cNvPr>
          <p:cNvSpPr txBox="1"/>
          <p:nvPr/>
        </p:nvSpPr>
        <p:spPr>
          <a:xfrm>
            <a:off x="8208107" y="4907596"/>
            <a:ext cx="17318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(ernstig overgewicht)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7A73CEA1-1982-4ADE-BAFE-14859A5406E9}"/>
                  </a:ext>
                </a:extLst>
              </p:cNvPr>
              <p:cNvSpPr txBox="1"/>
              <p:nvPr/>
            </p:nvSpPr>
            <p:spPr>
              <a:xfrm>
                <a:off x="5825331" y="5440506"/>
                <a:ext cx="30478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Koen is zwaarder dan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𝟗𝟗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r>
                  <a:rPr lang="nl-NL" b="1" dirty="0"/>
                  <a:t> kg</a:t>
                </a:r>
              </a:p>
            </p:txBody>
          </p:sp>
        </mc:Choice>
        <mc:Fallback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7A73CEA1-1982-4ADE-BAFE-14859A5406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5331" y="5440506"/>
                <a:ext cx="3047886" cy="369332"/>
              </a:xfrm>
              <a:prstGeom prst="rect">
                <a:avLst/>
              </a:prstGeom>
              <a:blipFill>
                <a:blip r:embed="rId14"/>
                <a:stretch>
                  <a:fillRect l="-1800" t="-8197" r="-600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8924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2.22222E-6 L -0.17799 0.04213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06" y="2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2" grpId="0"/>
      <p:bldP spid="13" grpId="0"/>
      <p:bldP spid="14" grpId="0"/>
      <p:bldP spid="15" grpId="0"/>
      <p:bldP spid="18" grpId="0"/>
      <p:bldP spid="21" grpId="0"/>
      <p:bldP spid="22" grpId="0"/>
      <p:bldP spid="23" grpId="0"/>
      <p:bldP spid="24" grpId="0" animBg="1"/>
      <p:bldP spid="29" grpId="0"/>
      <p:bldP spid="30" grpId="0"/>
      <p:bldP spid="3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D406F864-629A-4CAF-9988-084BBA983E36}"/>
              </a:ext>
            </a:extLst>
          </p:cNvPr>
          <p:cNvSpPr txBox="1"/>
          <p:nvPr/>
        </p:nvSpPr>
        <p:spPr>
          <a:xfrm>
            <a:off x="501162" y="501161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45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8C4B25E-8E35-40D9-9E2E-D144C3B55E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4451" y="501161"/>
            <a:ext cx="6210148" cy="1904238"/>
          </a:xfrm>
          <a:prstGeom prst="rect">
            <a:avLst/>
          </a:prstGeom>
        </p:spPr>
      </p:pic>
      <p:pic>
        <p:nvPicPr>
          <p:cNvPr id="3" name="Afbeelding 2">
            <a:extLst>
              <a:ext uri="{FF2B5EF4-FFF2-40B4-BE49-F238E27FC236}">
                <a16:creationId xmlns:a16="http://schemas.microsoft.com/office/drawing/2014/main" id="{67E45206-98A7-4C83-B633-B0C8FCD5CA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906" y="2485927"/>
            <a:ext cx="5324094" cy="785012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369C0383-0527-4133-BC92-24DFE943535B}"/>
                  </a:ext>
                </a:extLst>
              </p:cNvPr>
              <p:cNvSpPr txBox="1"/>
              <p:nvPr/>
            </p:nvSpPr>
            <p:spPr>
              <a:xfrm>
                <a:off x="1240880" y="3448562"/>
                <a:ext cx="12671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369C0383-0527-4133-BC92-24DFE94353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0880" y="3448562"/>
                <a:ext cx="1267142" cy="276999"/>
              </a:xfrm>
              <a:prstGeom prst="rect">
                <a:avLst/>
              </a:prstGeom>
              <a:blipFill>
                <a:blip r:embed="rId4"/>
                <a:stretch>
                  <a:fillRect l="-4348" r="-4348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85D7EC0C-C8A2-40CE-B9BA-C395CD03064D}"/>
              </a:ext>
            </a:extLst>
          </p:cNvPr>
          <p:cNvCxnSpPr/>
          <p:nvPr/>
        </p:nvCxnSpPr>
        <p:spPr>
          <a:xfrm>
            <a:off x="1874451" y="2980592"/>
            <a:ext cx="2873395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3FEA683E-BF15-4699-BDA1-111A7DB10B43}"/>
                  </a:ext>
                </a:extLst>
              </p:cNvPr>
              <p:cNvSpPr txBox="1"/>
              <p:nvPr/>
            </p:nvSpPr>
            <p:spPr>
              <a:xfrm>
                <a:off x="1240880" y="4038618"/>
                <a:ext cx="137467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0,7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−55=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3FEA683E-BF15-4699-BDA1-111A7DB10B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0880" y="4038618"/>
                <a:ext cx="1374672" cy="276999"/>
              </a:xfrm>
              <a:prstGeom prst="rect">
                <a:avLst/>
              </a:prstGeom>
              <a:blipFill>
                <a:blip r:embed="rId5"/>
                <a:stretch>
                  <a:fillRect l="-4000" r="-1333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8952D6C9-E3D3-4F4A-BD22-56CE0BB8CCED}"/>
                  </a:ext>
                </a:extLst>
              </p:cNvPr>
              <p:cNvSpPr txBox="1"/>
              <p:nvPr/>
            </p:nvSpPr>
            <p:spPr>
              <a:xfrm>
                <a:off x="2615552" y="4038618"/>
                <a:ext cx="113742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0,6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8952D6C9-E3D3-4F4A-BD22-56CE0BB8CC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5552" y="4038618"/>
                <a:ext cx="1137427" cy="276999"/>
              </a:xfrm>
              <a:prstGeom prst="rect">
                <a:avLst/>
              </a:prstGeom>
              <a:blipFill>
                <a:blip r:embed="rId6"/>
                <a:stretch>
                  <a:fillRect l="-4278" r="-4813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A95B449F-2347-44E7-B8B9-330AD2A5E4E6}"/>
                  </a:ext>
                </a:extLst>
              </p:cNvPr>
              <p:cNvSpPr txBox="1"/>
              <p:nvPr/>
            </p:nvSpPr>
            <p:spPr>
              <a:xfrm>
                <a:off x="3777924" y="4038617"/>
                <a:ext cx="3542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A95B449F-2347-44E7-B8B9-330AD2A5E4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7924" y="4038617"/>
                <a:ext cx="354264" cy="276999"/>
              </a:xfrm>
              <a:prstGeom prst="rect">
                <a:avLst/>
              </a:prstGeom>
              <a:blipFill>
                <a:blip r:embed="rId7"/>
                <a:stretch>
                  <a:fillRect l="-13793" r="-1551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Rechte verbindingslijn 31">
            <a:extLst>
              <a:ext uri="{FF2B5EF4-FFF2-40B4-BE49-F238E27FC236}">
                <a16:creationId xmlns:a16="http://schemas.microsoft.com/office/drawing/2014/main" id="{7CDD961B-91E4-4B7D-8327-F75785F6E3E9}"/>
              </a:ext>
            </a:extLst>
          </p:cNvPr>
          <p:cNvCxnSpPr/>
          <p:nvPr/>
        </p:nvCxnSpPr>
        <p:spPr>
          <a:xfrm>
            <a:off x="1240880" y="3734353"/>
            <a:ext cx="306566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echte verbindingslijn 32">
            <a:extLst>
              <a:ext uri="{FF2B5EF4-FFF2-40B4-BE49-F238E27FC236}">
                <a16:creationId xmlns:a16="http://schemas.microsoft.com/office/drawing/2014/main" id="{4A962A5B-6408-4D97-B52A-6CCAC40C9957}"/>
              </a:ext>
            </a:extLst>
          </p:cNvPr>
          <p:cNvCxnSpPr/>
          <p:nvPr/>
        </p:nvCxnSpPr>
        <p:spPr>
          <a:xfrm>
            <a:off x="1797729" y="3737285"/>
            <a:ext cx="306566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33">
            <a:extLst>
              <a:ext uri="{FF2B5EF4-FFF2-40B4-BE49-F238E27FC236}">
                <a16:creationId xmlns:a16="http://schemas.microsoft.com/office/drawing/2014/main" id="{EA1D6D0A-93B9-475C-9E5F-335B11977344}"/>
              </a:ext>
            </a:extLst>
          </p:cNvPr>
          <p:cNvCxnSpPr/>
          <p:nvPr/>
        </p:nvCxnSpPr>
        <p:spPr>
          <a:xfrm>
            <a:off x="2202173" y="3728497"/>
            <a:ext cx="306566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B6D71980-C640-4E24-AF50-579FEFAC2D6F}"/>
                  </a:ext>
                </a:extLst>
              </p:cNvPr>
              <p:cNvSpPr txBox="1"/>
              <p:nvPr/>
            </p:nvSpPr>
            <p:spPr>
              <a:xfrm>
                <a:off x="1246362" y="4625736"/>
                <a:ext cx="25233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0,7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−55=0,6∙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−37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B6D71980-C640-4E24-AF50-579FEFAC2D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6362" y="4625736"/>
                <a:ext cx="2523319" cy="276999"/>
              </a:xfrm>
              <a:prstGeom prst="rect">
                <a:avLst/>
              </a:prstGeom>
              <a:blipFill>
                <a:blip r:embed="rId8"/>
                <a:stretch>
                  <a:fillRect l="-1691" r="-1932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57F6544B-3F7D-408B-8292-00708492AE6C}"/>
                  </a:ext>
                </a:extLst>
              </p:cNvPr>
              <p:cNvSpPr txBox="1"/>
              <p:nvPr/>
            </p:nvSpPr>
            <p:spPr>
              <a:xfrm>
                <a:off x="1240880" y="5212854"/>
                <a:ext cx="116307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0,1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57F6544B-3F7D-408B-8292-00708492AE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0880" y="5212854"/>
                <a:ext cx="1163075" cy="276999"/>
              </a:xfrm>
              <a:prstGeom prst="rect">
                <a:avLst/>
              </a:prstGeom>
              <a:blipFill>
                <a:blip r:embed="rId9"/>
                <a:stretch>
                  <a:fillRect l="-4737" r="-473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6827B51E-3674-4484-8044-5DD6F310F95F}"/>
                  </a:ext>
                </a:extLst>
              </p:cNvPr>
              <p:cNvSpPr txBox="1"/>
              <p:nvPr/>
            </p:nvSpPr>
            <p:spPr>
              <a:xfrm>
                <a:off x="1240880" y="5799972"/>
                <a:ext cx="81842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=180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6827B51E-3674-4484-8044-5DD6F310F9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0880" y="5799972"/>
                <a:ext cx="818429" cy="276999"/>
              </a:xfrm>
              <a:prstGeom prst="rect">
                <a:avLst/>
              </a:prstGeom>
              <a:blipFill>
                <a:blip r:embed="rId10"/>
                <a:stretch>
                  <a:fillRect l="-6716" r="-6716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74766F41-6A39-4118-AED4-C413F093F726}"/>
                  </a:ext>
                </a:extLst>
              </p:cNvPr>
              <p:cNvSpPr txBox="1"/>
              <p:nvPr/>
            </p:nvSpPr>
            <p:spPr>
              <a:xfrm>
                <a:off x="3860355" y="5707639"/>
                <a:ext cx="268022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Lotte is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𝟖𝟎</m:t>
                    </m:r>
                  </m:oMath>
                </a14:m>
                <a:r>
                  <a:rPr lang="nl-NL" b="1" dirty="0"/>
                  <a:t> meter lang. </a:t>
                </a:r>
              </a:p>
            </p:txBody>
          </p:sp>
        </mc:Choice>
        <mc:Fallback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74766F41-6A39-4118-AED4-C413F093F7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0355" y="5707639"/>
                <a:ext cx="2680221" cy="369332"/>
              </a:xfrm>
              <a:prstGeom prst="rect">
                <a:avLst/>
              </a:prstGeom>
              <a:blipFill>
                <a:blip r:embed="rId11"/>
                <a:stretch>
                  <a:fillRect l="-1818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6FA74DCE-9441-4F85-958E-AF268BB062B3}"/>
                  </a:ext>
                </a:extLst>
              </p:cNvPr>
              <p:cNvSpPr txBox="1"/>
              <p:nvPr/>
            </p:nvSpPr>
            <p:spPr>
              <a:xfrm>
                <a:off x="3777924" y="6076971"/>
                <a:ext cx="28708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(Ook Rob is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1,80</m:t>
                    </m:r>
                  </m:oMath>
                </a14:m>
                <a:r>
                  <a:rPr lang="nl-NL" dirty="0"/>
                  <a:t> meter lang)</a:t>
                </a:r>
              </a:p>
            </p:txBody>
          </p:sp>
        </mc:Choice>
        <mc:Fallback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6FA74DCE-9441-4F85-958E-AF268BB062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7924" y="6076971"/>
                <a:ext cx="2870851" cy="369332"/>
              </a:xfrm>
              <a:prstGeom prst="rect">
                <a:avLst/>
              </a:prstGeom>
              <a:blipFill>
                <a:blip r:embed="rId12"/>
                <a:stretch>
                  <a:fillRect l="-1911" t="-10000" r="-1062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hthoek 39">
            <a:extLst>
              <a:ext uri="{FF2B5EF4-FFF2-40B4-BE49-F238E27FC236}">
                <a16:creationId xmlns:a16="http://schemas.microsoft.com/office/drawing/2014/main" id="{253A5D4D-E21E-4620-A37B-AA5BACEDE3B7}"/>
              </a:ext>
            </a:extLst>
          </p:cNvPr>
          <p:cNvSpPr/>
          <p:nvPr/>
        </p:nvSpPr>
        <p:spPr>
          <a:xfrm>
            <a:off x="2320288" y="1582615"/>
            <a:ext cx="827359" cy="2725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0737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4.44444E-6 L 0.17786 -0.03981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93" y="-19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6" grpId="0"/>
      <p:bldP spid="19" grpId="0"/>
      <p:bldP spid="25" grpId="0"/>
      <p:bldP spid="35" grpId="0"/>
      <p:bldP spid="36" grpId="0"/>
      <p:bldP spid="37" grpId="0"/>
      <p:bldP spid="38" grpId="0"/>
      <p:bldP spid="39" grpId="0"/>
      <p:bldP spid="40" grpId="0" animBg="1"/>
      <p:bldP spid="40" grpId="1" animBg="1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31</TotalTime>
  <Words>110</Words>
  <Application>Microsoft Office PowerPoint</Application>
  <PresentationFormat>Breedbeeld</PresentationFormat>
  <Paragraphs>23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4</cp:revision>
  <dcterms:created xsi:type="dcterms:W3CDTF">2019-02-28T15:39:34Z</dcterms:created>
  <dcterms:modified xsi:type="dcterms:W3CDTF">2019-02-28T16:10:58Z</dcterms:modified>
</cp:coreProperties>
</file>