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29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21D28-A4FE-4C6F-85BF-F87F080BD409}" type="datetimeFigureOut">
              <a:rPr lang="nl-NL" smtClean="0"/>
              <a:t>28-2-2019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B215C-537C-41A3-B32A-EBF60924D1B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0520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21D28-A4FE-4C6F-85BF-F87F080BD409}" type="datetimeFigureOut">
              <a:rPr lang="nl-NL" smtClean="0"/>
              <a:t>28-2-2019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B215C-537C-41A3-B32A-EBF60924D1B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6607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21D28-A4FE-4C6F-85BF-F87F080BD409}" type="datetimeFigureOut">
              <a:rPr lang="nl-NL" smtClean="0"/>
              <a:t>28-2-2019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B215C-537C-41A3-B32A-EBF60924D1B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1003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21D28-A4FE-4C6F-85BF-F87F080BD409}" type="datetimeFigureOut">
              <a:rPr lang="nl-NL" smtClean="0"/>
              <a:t>28-2-2019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B215C-537C-41A3-B32A-EBF60924D1B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35768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21D28-A4FE-4C6F-85BF-F87F080BD409}" type="datetimeFigureOut">
              <a:rPr lang="nl-NL" smtClean="0"/>
              <a:t>28-2-2019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B215C-537C-41A3-B32A-EBF60924D1B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38082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21D28-A4FE-4C6F-85BF-F87F080BD409}" type="datetimeFigureOut">
              <a:rPr lang="nl-NL" smtClean="0"/>
              <a:t>28-2-2019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B215C-537C-41A3-B32A-EBF60924D1B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06439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21D28-A4FE-4C6F-85BF-F87F080BD409}" type="datetimeFigureOut">
              <a:rPr lang="nl-NL" smtClean="0"/>
              <a:t>28-2-2019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B215C-537C-41A3-B32A-EBF60924D1B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8851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21D28-A4FE-4C6F-85BF-F87F080BD409}" type="datetimeFigureOut">
              <a:rPr lang="nl-NL" smtClean="0"/>
              <a:t>28-2-2019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B215C-537C-41A3-B32A-EBF60924D1B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2919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21D28-A4FE-4C6F-85BF-F87F080BD409}" type="datetimeFigureOut">
              <a:rPr lang="nl-NL" smtClean="0"/>
              <a:t>28-2-2019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B215C-537C-41A3-B32A-EBF60924D1B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80741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21D28-A4FE-4C6F-85BF-F87F080BD409}" type="datetimeFigureOut">
              <a:rPr lang="nl-NL" smtClean="0"/>
              <a:t>28-2-2019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B215C-537C-41A3-B32A-EBF60924D1B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1082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21D28-A4FE-4C6F-85BF-F87F080BD409}" type="datetimeFigureOut">
              <a:rPr lang="nl-NL" smtClean="0"/>
              <a:t>28-2-2019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B215C-537C-41A3-B32A-EBF60924D1B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3118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121D28-A4FE-4C6F-85BF-F87F080BD409}" type="datetimeFigureOut">
              <a:rPr lang="nl-NL" smtClean="0"/>
              <a:t>28-2-2019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B215C-537C-41A3-B32A-EBF60924D1B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8761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jp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18" Type="http://schemas.openxmlformats.org/officeDocument/2006/relationships/image" Target="../media/image34.png"/><Relationship Id="rId3" Type="http://schemas.openxmlformats.org/officeDocument/2006/relationships/image" Target="../media/image19.png"/><Relationship Id="rId21" Type="http://schemas.openxmlformats.org/officeDocument/2006/relationships/image" Target="../media/image37.png"/><Relationship Id="rId7" Type="http://schemas.openxmlformats.org/officeDocument/2006/relationships/image" Target="../media/image23.png"/><Relationship Id="rId12" Type="http://schemas.openxmlformats.org/officeDocument/2006/relationships/image" Target="../media/image28.png"/><Relationship Id="rId17" Type="http://schemas.openxmlformats.org/officeDocument/2006/relationships/image" Target="../media/image33.png"/><Relationship Id="rId2" Type="http://schemas.openxmlformats.org/officeDocument/2006/relationships/image" Target="../media/image1.jpg"/><Relationship Id="rId16" Type="http://schemas.openxmlformats.org/officeDocument/2006/relationships/image" Target="../media/image32.png"/><Relationship Id="rId20" Type="http://schemas.openxmlformats.org/officeDocument/2006/relationships/image" Target="../media/image3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2.png"/><Relationship Id="rId11" Type="http://schemas.openxmlformats.org/officeDocument/2006/relationships/image" Target="../media/image27.png"/><Relationship Id="rId5" Type="http://schemas.openxmlformats.org/officeDocument/2006/relationships/image" Target="../media/image21.png"/><Relationship Id="rId15" Type="http://schemas.openxmlformats.org/officeDocument/2006/relationships/image" Target="../media/image31.png"/><Relationship Id="rId23" Type="http://schemas.openxmlformats.org/officeDocument/2006/relationships/image" Target="../media/image39.png"/><Relationship Id="rId10" Type="http://schemas.openxmlformats.org/officeDocument/2006/relationships/image" Target="../media/image26.png"/><Relationship Id="rId19" Type="http://schemas.openxmlformats.org/officeDocument/2006/relationships/image" Target="../media/image35.png"/><Relationship Id="rId4" Type="http://schemas.openxmlformats.org/officeDocument/2006/relationships/image" Target="../media/image20.png"/><Relationship Id="rId9" Type="http://schemas.openxmlformats.org/officeDocument/2006/relationships/image" Target="../media/image25.png"/><Relationship Id="rId22" Type="http://schemas.openxmlformats.org/officeDocument/2006/relationships/image" Target="../media/image3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75077E0A-43EE-4CEB-A69D-E846F28E210E}"/>
              </a:ext>
            </a:extLst>
          </p:cNvPr>
          <p:cNvSpPr txBox="1"/>
          <p:nvPr/>
        </p:nvSpPr>
        <p:spPr>
          <a:xfrm>
            <a:off x="351693" y="465992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44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2E5C5043-6279-41FD-B571-3CD043C7D9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8328" y="465992"/>
            <a:ext cx="7580947" cy="1313498"/>
          </a:xfrm>
          <a:prstGeom prst="rect">
            <a:avLst/>
          </a:prstGeom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AA05C9E0-1C5D-4FDF-ADDB-1FE9C4CDA9DD}"/>
              </a:ext>
            </a:extLst>
          </p:cNvPr>
          <p:cNvSpPr txBox="1"/>
          <p:nvPr/>
        </p:nvSpPr>
        <p:spPr>
          <a:xfrm>
            <a:off x="351693" y="2387600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hthoek 7">
                <a:extLst>
                  <a:ext uri="{FF2B5EF4-FFF2-40B4-BE49-F238E27FC236}">
                    <a16:creationId xmlns:a16="http://schemas.microsoft.com/office/drawing/2014/main" id="{002FEC7C-C356-4AF8-99F6-9DAF06B55D57}"/>
                  </a:ext>
                </a:extLst>
              </p:cNvPr>
              <p:cNvSpPr/>
              <p:nvPr/>
            </p:nvSpPr>
            <p:spPr>
              <a:xfrm>
                <a:off x="789927" y="2266798"/>
                <a:ext cx="2280945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nl-NL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i="1">
                          <a:latin typeface="Cambria Math" panose="02040503050406030204" pitchFamily="18" charset="0"/>
                        </a:rPr>
                        <m:t>−7=−</m:t>
                      </m:r>
                      <m:f>
                        <m:fPr>
                          <m:ctrlPr>
                            <a:rPr lang="nl-N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nl-NL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i="1">
                          <a:latin typeface="Cambria Math" panose="02040503050406030204" pitchFamily="18" charset="0"/>
                        </a:rPr>
                        <m:t>+3</m:t>
                      </m:r>
                      <m:f>
                        <m:fPr>
                          <m:ctrlPr>
                            <a:rPr lang="nl-N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8" name="Rechthoek 7">
                <a:extLst>
                  <a:ext uri="{FF2B5EF4-FFF2-40B4-BE49-F238E27FC236}">
                    <a16:creationId xmlns:a16="http://schemas.microsoft.com/office/drawing/2014/main" id="{002FEC7C-C356-4AF8-99F6-9DAF06B55D5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9927" y="2266798"/>
                <a:ext cx="2280945" cy="61093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Pijl: gekromd links 8">
            <a:extLst>
              <a:ext uri="{FF2B5EF4-FFF2-40B4-BE49-F238E27FC236}">
                <a16:creationId xmlns:a16="http://schemas.microsoft.com/office/drawing/2014/main" id="{DC24B927-FD3D-4ABA-9705-2C32F3C42F6F}"/>
              </a:ext>
            </a:extLst>
          </p:cNvPr>
          <p:cNvSpPr/>
          <p:nvPr/>
        </p:nvSpPr>
        <p:spPr>
          <a:xfrm>
            <a:off x="3098800" y="2551946"/>
            <a:ext cx="264160" cy="71957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F34DB5A6-AF1F-458E-898F-4CED2C1A0D73}"/>
              </a:ext>
            </a:extLst>
          </p:cNvPr>
          <p:cNvSpPr txBox="1"/>
          <p:nvPr/>
        </p:nvSpPr>
        <p:spPr>
          <a:xfrm>
            <a:off x="3362960" y="2736612"/>
            <a:ext cx="6341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rgbClr val="0070C0"/>
                </a:solidFill>
              </a:rPr>
              <a:t>keer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D8ECAFD8-BA0B-4B27-93AC-27C0C223E26B}"/>
                  </a:ext>
                </a:extLst>
              </p:cNvPr>
              <p:cNvSpPr txBox="1"/>
              <p:nvPr/>
            </p:nvSpPr>
            <p:spPr>
              <a:xfrm>
                <a:off x="892656" y="3054549"/>
                <a:ext cx="18526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−14=−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+7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D8ECAFD8-BA0B-4B27-93AC-27C0C223E2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2656" y="3054549"/>
                <a:ext cx="1852623" cy="276999"/>
              </a:xfrm>
              <a:prstGeom prst="rect">
                <a:avLst/>
              </a:prstGeom>
              <a:blipFill>
                <a:blip r:embed="rId4"/>
                <a:stretch>
                  <a:fillRect l="-2303" r="-2632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A3A7A783-A63E-45E4-8FA9-8D9F305626B8}"/>
                  </a:ext>
                </a:extLst>
              </p:cNvPr>
              <p:cNvSpPr txBox="1"/>
              <p:nvPr/>
            </p:nvSpPr>
            <p:spPr>
              <a:xfrm>
                <a:off x="892656" y="3601720"/>
                <a:ext cx="167949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=7+14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A3A7A783-A63E-45E4-8FA9-8D9F305626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2656" y="3601720"/>
                <a:ext cx="1679499" cy="276999"/>
              </a:xfrm>
              <a:prstGeom prst="rect">
                <a:avLst/>
              </a:prstGeom>
              <a:blipFill>
                <a:blip r:embed="rId5"/>
                <a:stretch>
                  <a:fillRect l="-2536" r="-2899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AAA1C0DB-A2F9-4A81-A224-C327514EF0AA}"/>
                  </a:ext>
                </a:extLst>
              </p:cNvPr>
              <p:cNvSpPr txBox="1"/>
              <p:nvPr/>
            </p:nvSpPr>
            <p:spPr>
              <a:xfrm>
                <a:off x="892656" y="4148891"/>
                <a:ext cx="86940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7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=21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AAA1C0DB-A2F9-4A81-A224-C327514EF0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2656" y="4148891"/>
                <a:ext cx="869405" cy="276999"/>
              </a:xfrm>
              <a:prstGeom prst="rect">
                <a:avLst/>
              </a:prstGeom>
              <a:blipFill>
                <a:blip r:embed="rId6"/>
                <a:stretch>
                  <a:fillRect l="-5594" r="-6294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760C6F0A-66BC-4EE2-993C-EEA9B79FBD32}"/>
                  </a:ext>
                </a:extLst>
              </p:cNvPr>
              <p:cNvSpPr txBox="1"/>
              <p:nvPr/>
            </p:nvSpPr>
            <p:spPr>
              <a:xfrm>
                <a:off x="892656" y="4696062"/>
                <a:ext cx="6129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760C6F0A-66BC-4EE2-993C-EEA9B79FBD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2656" y="4696062"/>
                <a:ext cx="612925" cy="276999"/>
              </a:xfrm>
              <a:prstGeom prst="rect">
                <a:avLst/>
              </a:prstGeom>
              <a:blipFill>
                <a:blip r:embed="rId7"/>
                <a:stretch>
                  <a:fillRect l="-4950" r="-8911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Rechte verbindingslijn 15">
            <a:extLst>
              <a:ext uri="{FF2B5EF4-FFF2-40B4-BE49-F238E27FC236}">
                <a16:creationId xmlns:a16="http://schemas.microsoft.com/office/drawing/2014/main" id="{D33064A6-2AB3-460B-859A-48139A9A48E9}"/>
              </a:ext>
            </a:extLst>
          </p:cNvPr>
          <p:cNvCxnSpPr/>
          <p:nvPr/>
        </p:nvCxnSpPr>
        <p:spPr>
          <a:xfrm>
            <a:off x="4226560" y="2387600"/>
            <a:ext cx="0" cy="374904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kstvak 16">
            <a:extLst>
              <a:ext uri="{FF2B5EF4-FFF2-40B4-BE49-F238E27FC236}">
                <a16:creationId xmlns:a16="http://schemas.microsoft.com/office/drawing/2014/main" id="{B9C1906B-535E-4A04-9179-26C2BCE0BCCB}"/>
              </a:ext>
            </a:extLst>
          </p:cNvPr>
          <p:cNvSpPr txBox="1"/>
          <p:nvPr/>
        </p:nvSpPr>
        <p:spPr>
          <a:xfrm>
            <a:off x="4363640" y="2387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b)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90E7F1E0-40DA-4D58-AE5D-BE5BA73F119C}"/>
                  </a:ext>
                </a:extLst>
              </p:cNvPr>
              <p:cNvSpPr txBox="1"/>
              <p:nvPr/>
            </p:nvSpPr>
            <p:spPr>
              <a:xfrm>
                <a:off x="4857791" y="2433766"/>
                <a:ext cx="198624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d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+16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90E7F1E0-40DA-4D58-AE5D-BE5BA73F11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7791" y="2433766"/>
                <a:ext cx="1986249" cy="276999"/>
              </a:xfrm>
              <a:prstGeom prst="rect">
                <a:avLst/>
              </a:prstGeom>
              <a:blipFill>
                <a:blip r:embed="rId8"/>
                <a:stretch>
                  <a:fillRect l="-1227" t="-4348" r="-2147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E0EE71B5-6D1E-4E3E-AC13-C92278FE25A5}"/>
                  </a:ext>
                </a:extLst>
              </p:cNvPr>
              <p:cNvSpPr txBox="1"/>
              <p:nvPr/>
            </p:nvSpPr>
            <p:spPr>
              <a:xfrm>
                <a:off x="4835571" y="2911733"/>
                <a:ext cx="190763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+16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E0EE71B5-6D1E-4E3E-AC13-C92278FE25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5571" y="2911733"/>
                <a:ext cx="1907638" cy="276999"/>
              </a:xfrm>
              <a:prstGeom prst="rect">
                <a:avLst/>
              </a:prstGeom>
              <a:blipFill>
                <a:blip r:embed="rId9"/>
                <a:stretch>
                  <a:fillRect l="-1278" t="-4444" r="-2556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Rechte verbindingslijn 20">
            <a:extLst>
              <a:ext uri="{FF2B5EF4-FFF2-40B4-BE49-F238E27FC236}">
                <a16:creationId xmlns:a16="http://schemas.microsoft.com/office/drawing/2014/main" id="{7D8E1E9B-EC65-4B7D-8828-3A0187FBBE85}"/>
              </a:ext>
            </a:extLst>
          </p:cNvPr>
          <p:cNvCxnSpPr/>
          <p:nvPr/>
        </p:nvCxnSpPr>
        <p:spPr>
          <a:xfrm flipV="1">
            <a:off x="4857791" y="2911733"/>
            <a:ext cx="222209" cy="276999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echte verbindingslijn 21">
            <a:extLst>
              <a:ext uri="{FF2B5EF4-FFF2-40B4-BE49-F238E27FC236}">
                <a16:creationId xmlns:a16="http://schemas.microsoft.com/office/drawing/2014/main" id="{5C4472A6-1B59-4609-A3C9-87612DA6240E}"/>
              </a:ext>
            </a:extLst>
          </p:cNvPr>
          <p:cNvCxnSpPr/>
          <p:nvPr/>
        </p:nvCxnSpPr>
        <p:spPr>
          <a:xfrm flipV="1">
            <a:off x="5922034" y="2911733"/>
            <a:ext cx="222209" cy="276999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BA943774-CAB1-451D-B973-25CBC044A09E}"/>
                  </a:ext>
                </a:extLst>
              </p:cNvPr>
              <p:cNvSpPr txBox="1"/>
              <p:nvPr/>
            </p:nvSpPr>
            <p:spPr>
              <a:xfrm>
                <a:off x="4835571" y="3395521"/>
                <a:ext cx="86940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=16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BA943774-CAB1-451D-B973-25CBC044A0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5571" y="3395521"/>
                <a:ext cx="869405" cy="276999"/>
              </a:xfrm>
              <a:prstGeom prst="rect">
                <a:avLst/>
              </a:prstGeom>
              <a:blipFill>
                <a:blip r:embed="rId10"/>
                <a:stretch>
                  <a:fillRect l="-5594" r="-6294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E4B4E342-D100-466E-8C60-371C0CEEA6EE}"/>
                  </a:ext>
                </a:extLst>
              </p:cNvPr>
              <p:cNvSpPr txBox="1"/>
              <p:nvPr/>
            </p:nvSpPr>
            <p:spPr>
              <a:xfrm>
                <a:off x="4835571" y="3871892"/>
                <a:ext cx="6129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=8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E4B4E342-D100-466E-8C60-371C0CEEA6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5571" y="3871892"/>
                <a:ext cx="612925" cy="276999"/>
              </a:xfrm>
              <a:prstGeom prst="rect">
                <a:avLst/>
              </a:prstGeom>
              <a:blipFill>
                <a:blip r:embed="rId11"/>
                <a:stretch>
                  <a:fillRect l="-4950" r="-8911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Rechte verbindingslijn 24">
            <a:extLst>
              <a:ext uri="{FF2B5EF4-FFF2-40B4-BE49-F238E27FC236}">
                <a16:creationId xmlns:a16="http://schemas.microsoft.com/office/drawing/2014/main" id="{9135B2E1-DEA6-41BE-95DA-B4B5B333CCB6}"/>
              </a:ext>
            </a:extLst>
          </p:cNvPr>
          <p:cNvCxnSpPr/>
          <p:nvPr/>
        </p:nvCxnSpPr>
        <p:spPr>
          <a:xfrm>
            <a:off x="7142480" y="2387600"/>
            <a:ext cx="0" cy="374904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kstvak 25">
            <a:extLst>
              <a:ext uri="{FF2B5EF4-FFF2-40B4-BE49-F238E27FC236}">
                <a16:creationId xmlns:a16="http://schemas.microsoft.com/office/drawing/2014/main" id="{7E7590B7-C78A-4AA6-A7DE-6029BA104D5E}"/>
              </a:ext>
            </a:extLst>
          </p:cNvPr>
          <p:cNvSpPr txBox="1"/>
          <p:nvPr/>
        </p:nvSpPr>
        <p:spPr>
          <a:xfrm>
            <a:off x="7303603" y="2387600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c)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5B50AD8B-71E8-4DC1-ADEA-49E9CE455ECE}"/>
                  </a:ext>
                </a:extLst>
              </p:cNvPr>
              <p:cNvSpPr txBox="1"/>
              <p:nvPr/>
            </p:nvSpPr>
            <p:spPr>
              <a:xfrm>
                <a:off x="7842277" y="2449006"/>
                <a:ext cx="319478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</m:e>
                      </m:d>
                      <m:d>
                        <m:d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+8</m:t>
                          </m:r>
                        </m:e>
                      </m:d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−20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5B50AD8B-71E8-4DC1-ADEA-49E9CE455E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2277" y="2449006"/>
                <a:ext cx="3194785" cy="276999"/>
              </a:xfrm>
              <a:prstGeom prst="rect">
                <a:avLst/>
              </a:prstGeom>
              <a:blipFill>
                <a:blip r:embed="rId12"/>
                <a:stretch>
                  <a:fillRect r="-1333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271D512F-88BE-472B-916A-76A7DF6C0E37}"/>
                  </a:ext>
                </a:extLst>
              </p:cNvPr>
              <p:cNvSpPr txBox="1"/>
              <p:nvPr/>
            </p:nvSpPr>
            <p:spPr>
              <a:xfrm>
                <a:off x="7866681" y="3014841"/>
                <a:ext cx="187801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−3=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271D512F-88BE-472B-916A-76A7DF6C0E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66681" y="3014841"/>
                <a:ext cx="1878015" cy="276999"/>
              </a:xfrm>
              <a:prstGeom prst="rect">
                <a:avLst/>
              </a:prstGeom>
              <a:blipFill>
                <a:blip r:embed="rId13"/>
                <a:stretch>
                  <a:fillRect l="-1294" t="-4444" r="-647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5660C7FC-EE5A-44FE-9E70-C7C419EDF343}"/>
                  </a:ext>
                </a:extLst>
              </p:cNvPr>
              <p:cNvSpPr txBox="1"/>
              <p:nvPr/>
            </p:nvSpPr>
            <p:spPr>
              <a:xfrm>
                <a:off x="9787459" y="2994521"/>
                <a:ext cx="136287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+8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−20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5660C7FC-EE5A-44FE-9E70-C7C419EDF3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87459" y="2994521"/>
                <a:ext cx="1362874" cy="276999"/>
              </a:xfrm>
              <a:prstGeom prst="rect">
                <a:avLst/>
              </a:prstGeom>
              <a:blipFill>
                <a:blip r:embed="rId14"/>
                <a:stretch>
                  <a:fillRect l="-2242" t="-4348" r="-3587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Rechte verbindingslijn 29">
            <a:extLst>
              <a:ext uri="{FF2B5EF4-FFF2-40B4-BE49-F238E27FC236}">
                <a16:creationId xmlns:a16="http://schemas.microsoft.com/office/drawing/2014/main" id="{DC12BAC1-8A6C-48C5-8A3E-4CBF19469039}"/>
              </a:ext>
            </a:extLst>
          </p:cNvPr>
          <p:cNvCxnSpPr/>
          <p:nvPr/>
        </p:nvCxnSpPr>
        <p:spPr>
          <a:xfrm flipV="1">
            <a:off x="7884814" y="3014841"/>
            <a:ext cx="222209" cy="276999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Rechte verbindingslijn 30">
            <a:extLst>
              <a:ext uri="{FF2B5EF4-FFF2-40B4-BE49-F238E27FC236}">
                <a16:creationId xmlns:a16="http://schemas.microsoft.com/office/drawing/2014/main" id="{13F91990-5CE6-47D7-B6D6-766A45B8DCC4}"/>
              </a:ext>
            </a:extLst>
          </p:cNvPr>
          <p:cNvCxnSpPr/>
          <p:nvPr/>
        </p:nvCxnSpPr>
        <p:spPr>
          <a:xfrm flipV="1">
            <a:off x="9797619" y="3004681"/>
            <a:ext cx="222209" cy="276999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16B0E8E5-7355-4F7E-BEDA-21387C900DC2}"/>
                  </a:ext>
                </a:extLst>
              </p:cNvPr>
              <p:cNvSpPr txBox="1"/>
              <p:nvPr/>
            </p:nvSpPr>
            <p:spPr>
              <a:xfrm>
                <a:off x="7884814" y="3580676"/>
                <a:ext cx="18077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−3=8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−20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16B0E8E5-7355-4F7E-BEDA-21387C900D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4814" y="3580676"/>
                <a:ext cx="1807739" cy="276999"/>
              </a:xfrm>
              <a:prstGeom prst="rect">
                <a:avLst/>
              </a:prstGeom>
              <a:blipFill>
                <a:blip r:embed="rId15"/>
                <a:stretch>
                  <a:fillRect l="-2357" r="-2694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21BDE5DF-228C-4523-9AAB-06F820201101}"/>
                  </a:ext>
                </a:extLst>
              </p:cNvPr>
              <p:cNvSpPr txBox="1"/>
              <p:nvPr/>
            </p:nvSpPr>
            <p:spPr>
              <a:xfrm>
                <a:off x="7866681" y="4123620"/>
                <a:ext cx="198086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−8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=−20+3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21BDE5DF-228C-4523-9AAB-06F8202011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66681" y="4123620"/>
                <a:ext cx="1980863" cy="276999"/>
              </a:xfrm>
              <a:prstGeom prst="rect">
                <a:avLst/>
              </a:prstGeom>
              <a:blipFill>
                <a:blip r:embed="rId16"/>
                <a:stretch>
                  <a:fillRect l="-2154" r="-2462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F7C523CD-0DD5-46DB-BED9-BCC1CC0E3813}"/>
                  </a:ext>
                </a:extLst>
              </p:cNvPr>
              <p:cNvSpPr txBox="1"/>
              <p:nvPr/>
            </p:nvSpPr>
            <p:spPr>
              <a:xfrm>
                <a:off x="7842277" y="4689455"/>
                <a:ext cx="121565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−6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=−17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F7C523CD-0DD5-46DB-BED9-BCC1CC0E38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2277" y="4689455"/>
                <a:ext cx="1215654" cy="276999"/>
              </a:xfrm>
              <a:prstGeom prst="rect">
                <a:avLst/>
              </a:prstGeom>
              <a:blipFill>
                <a:blip r:embed="rId17"/>
                <a:stretch>
                  <a:fillRect l="-500" r="-4000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AE2D5547-D541-470C-85DE-FC09A37B60D3}"/>
                  </a:ext>
                </a:extLst>
              </p:cNvPr>
              <p:cNvSpPr txBox="1"/>
              <p:nvPr/>
            </p:nvSpPr>
            <p:spPr>
              <a:xfrm>
                <a:off x="7866681" y="5146040"/>
                <a:ext cx="914289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−17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−6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AE2D5547-D541-470C-85DE-FC09A37B60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66681" y="5146040"/>
                <a:ext cx="914289" cy="518604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kstvak 35">
                <a:extLst>
                  <a:ext uri="{FF2B5EF4-FFF2-40B4-BE49-F238E27FC236}">
                    <a16:creationId xmlns:a16="http://schemas.microsoft.com/office/drawing/2014/main" id="{A8DEA59F-273C-4B13-A280-F6136FA8437D}"/>
                  </a:ext>
                </a:extLst>
              </p:cNvPr>
              <p:cNvSpPr txBox="1"/>
              <p:nvPr/>
            </p:nvSpPr>
            <p:spPr>
              <a:xfrm>
                <a:off x="7865436" y="5844230"/>
                <a:ext cx="78604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≈2,8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6" name="Tekstvak 35">
                <a:extLst>
                  <a:ext uri="{FF2B5EF4-FFF2-40B4-BE49-F238E27FC236}">
                    <a16:creationId xmlns:a16="http://schemas.microsoft.com/office/drawing/2014/main" id="{A8DEA59F-273C-4B13-A280-F6136FA843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65436" y="5844230"/>
                <a:ext cx="786049" cy="276999"/>
              </a:xfrm>
              <a:prstGeom prst="rect">
                <a:avLst/>
              </a:prstGeom>
              <a:blipFill>
                <a:blip r:embed="rId19"/>
                <a:stretch>
                  <a:fillRect l="-3876" r="-7752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Rechte verbindingslijn 37">
            <a:extLst>
              <a:ext uri="{FF2B5EF4-FFF2-40B4-BE49-F238E27FC236}">
                <a16:creationId xmlns:a16="http://schemas.microsoft.com/office/drawing/2014/main" id="{31ED3089-59DC-424E-A1CD-DBA1B94193A5}"/>
              </a:ext>
            </a:extLst>
          </p:cNvPr>
          <p:cNvCxnSpPr/>
          <p:nvPr/>
        </p:nvCxnSpPr>
        <p:spPr>
          <a:xfrm>
            <a:off x="3842426" y="786684"/>
            <a:ext cx="3300054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2075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000"/>
                            </p:stCondLst>
                            <p:childTnLst>
                              <p:par>
                                <p:cTn id="8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 animBg="1"/>
      <p:bldP spid="10" grpId="0"/>
      <p:bldP spid="11" grpId="0"/>
      <p:bldP spid="12" grpId="0"/>
      <p:bldP spid="13" grpId="0"/>
      <p:bldP spid="14" grpId="0"/>
      <p:bldP spid="17" grpId="0"/>
      <p:bldP spid="18" grpId="0"/>
      <p:bldP spid="19" grpId="0"/>
      <p:bldP spid="23" grpId="0"/>
      <p:bldP spid="24" grpId="0"/>
      <p:bldP spid="26" grpId="0"/>
      <p:bldP spid="27" grpId="0"/>
      <p:bldP spid="28" grpId="0"/>
      <p:bldP spid="29" grpId="0"/>
      <p:bldP spid="32" grpId="0"/>
      <p:bldP spid="33" grpId="0"/>
      <p:bldP spid="34" grpId="0"/>
      <p:bldP spid="35" grpId="0"/>
      <p:bldP spid="3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75077E0A-43EE-4CEB-A69D-E846F28E210E}"/>
              </a:ext>
            </a:extLst>
          </p:cNvPr>
          <p:cNvSpPr txBox="1"/>
          <p:nvPr/>
        </p:nvSpPr>
        <p:spPr>
          <a:xfrm>
            <a:off x="351693" y="465992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44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2E5C5043-6279-41FD-B571-3CD043C7D9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8328" y="465992"/>
            <a:ext cx="7580947" cy="1313498"/>
          </a:xfrm>
          <a:prstGeom prst="rect">
            <a:avLst/>
          </a:prstGeom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AA05C9E0-1C5D-4FDF-ADDB-1FE9C4CDA9DD}"/>
              </a:ext>
            </a:extLst>
          </p:cNvPr>
          <p:cNvSpPr txBox="1"/>
          <p:nvPr/>
        </p:nvSpPr>
        <p:spPr>
          <a:xfrm>
            <a:off x="351693" y="2202771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hthoek 7">
                <a:extLst>
                  <a:ext uri="{FF2B5EF4-FFF2-40B4-BE49-F238E27FC236}">
                    <a16:creationId xmlns:a16="http://schemas.microsoft.com/office/drawing/2014/main" id="{002FEC7C-C356-4AF8-99F6-9DAF06B55D57}"/>
                  </a:ext>
                </a:extLst>
              </p:cNvPr>
              <p:cNvSpPr/>
              <p:nvPr/>
            </p:nvSpPr>
            <p:spPr>
              <a:xfrm>
                <a:off x="789927" y="2081969"/>
                <a:ext cx="2754665" cy="6183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d>
                        <m:d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</m:e>
                      </m:d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+11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8" name="Rechthoek 7">
                <a:extLst>
                  <a:ext uri="{FF2B5EF4-FFF2-40B4-BE49-F238E27FC236}">
                    <a16:creationId xmlns:a16="http://schemas.microsoft.com/office/drawing/2014/main" id="{002FEC7C-C356-4AF8-99F6-9DAF06B55D5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9927" y="2081969"/>
                <a:ext cx="2754665" cy="61831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Rechte verbindingslijn 15">
            <a:extLst>
              <a:ext uri="{FF2B5EF4-FFF2-40B4-BE49-F238E27FC236}">
                <a16:creationId xmlns:a16="http://schemas.microsoft.com/office/drawing/2014/main" id="{D33064A6-2AB3-460B-859A-48139A9A48E9}"/>
              </a:ext>
            </a:extLst>
          </p:cNvPr>
          <p:cNvCxnSpPr/>
          <p:nvPr/>
        </p:nvCxnSpPr>
        <p:spPr>
          <a:xfrm>
            <a:off x="3904795" y="2200148"/>
            <a:ext cx="0" cy="412394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kstvak 16">
            <a:extLst>
              <a:ext uri="{FF2B5EF4-FFF2-40B4-BE49-F238E27FC236}">
                <a16:creationId xmlns:a16="http://schemas.microsoft.com/office/drawing/2014/main" id="{B9C1906B-535E-4A04-9179-26C2BCE0BCCB}"/>
              </a:ext>
            </a:extLst>
          </p:cNvPr>
          <p:cNvSpPr txBox="1"/>
          <p:nvPr/>
        </p:nvSpPr>
        <p:spPr>
          <a:xfrm>
            <a:off x="3942627" y="2202934"/>
            <a:ext cx="370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e)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90E7F1E0-40DA-4D58-AE5D-BE5BA73F119C}"/>
                  </a:ext>
                </a:extLst>
              </p:cNvPr>
              <p:cNvSpPr txBox="1"/>
              <p:nvPr/>
            </p:nvSpPr>
            <p:spPr>
              <a:xfrm>
                <a:off x="4371299" y="2257261"/>
                <a:ext cx="25451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125+37,5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=5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+14,2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90E7F1E0-40DA-4D58-AE5D-BE5BA73F11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1299" y="2257261"/>
                <a:ext cx="2545120" cy="276999"/>
              </a:xfrm>
              <a:prstGeom prst="rect">
                <a:avLst/>
              </a:prstGeom>
              <a:blipFill>
                <a:blip r:embed="rId4"/>
                <a:stretch>
                  <a:fillRect l="-1914" r="-1914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Rechte verbindingslijn 24">
            <a:extLst>
              <a:ext uri="{FF2B5EF4-FFF2-40B4-BE49-F238E27FC236}">
                <a16:creationId xmlns:a16="http://schemas.microsoft.com/office/drawing/2014/main" id="{9135B2E1-DEA6-41BE-95DA-B4B5B333CCB6}"/>
              </a:ext>
            </a:extLst>
          </p:cNvPr>
          <p:cNvCxnSpPr/>
          <p:nvPr/>
        </p:nvCxnSpPr>
        <p:spPr>
          <a:xfrm>
            <a:off x="7298119" y="2180692"/>
            <a:ext cx="0" cy="412394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kstvak 25">
            <a:extLst>
              <a:ext uri="{FF2B5EF4-FFF2-40B4-BE49-F238E27FC236}">
                <a16:creationId xmlns:a16="http://schemas.microsoft.com/office/drawing/2014/main" id="{7E7590B7-C78A-4AA6-A7DE-6029BA104D5E}"/>
              </a:ext>
            </a:extLst>
          </p:cNvPr>
          <p:cNvSpPr txBox="1"/>
          <p:nvPr/>
        </p:nvSpPr>
        <p:spPr>
          <a:xfrm>
            <a:off x="7373787" y="2202771"/>
            <a:ext cx="329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f)</a:t>
            </a:r>
          </a:p>
        </p:txBody>
      </p:sp>
      <p:cxnSp>
        <p:nvCxnSpPr>
          <p:cNvPr id="38" name="Rechte verbindingslijn 37">
            <a:extLst>
              <a:ext uri="{FF2B5EF4-FFF2-40B4-BE49-F238E27FC236}">
                <a16:creationId xmlns:a16="http://schemas.microsoft.com/office/drawing/2014/main" id="{31ED3089-59DC-424E-A1CD-DBA1B94193A5}"/>
              </a:ext>
            </a:extLst>
          </p:cNvPr>
          <p:cNvCxnSpPr/>
          <p:nvPr/>
        </p:nvCxnSpPr>
        <p:spPr>
          <a:xfrm>
            <a:off x="3842426" y="786684"/>
            <a:ext cx="3300054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Rechte verbindingslijn 29">
            <a:extLst>
              <a:ext uri="{FF2B5EF4-FFF2-40B4-BE49-F238E27FC236}">
                <a16:creationId xmlns:a16="http://schemas.microsoft.com/office/drawing/2014/main" id="{DC12BAC1-8A6C-48C5-8A3E-4CBF19469039}"/>
              </a:ext>
            </a:extLst>
          </p:cNvPr>
          <p:cNvCxnSpPr/>
          <p:nvPr/>
        </p:nvCxnSpPr>
        <p:spPr>
          <a:xfrm flipV="1">
            <a:off x="7972139" y="3568315"/>
            <a:ext cx="222209" cy="276999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Rechte verbindingslijn 30">
            <a:extLst>
              <a:ext uri="{FF2B5EF4-FFF2-40B4-BE49-F238E27FC236}">
                <a16:creationId xmlns:a16="http://schemas.microsoft.com/office/drawing/2014/main" id="{13F91990-5CE6-47D7-B6D6-766A45B8DCC4}"/>
              </a:ext>
            </a:extLst>
          </p:cNvPr>
          <p:cNvCxnSpPr/>
          <p:nvPr/>
        </p:nvCxnSpPr>
        <p:spPr>
          <a:xfrm flipV="1">
            <a:off x="10867439" y="3567883"/>
            <a:ext cx="222209" cy="276999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Pijl: gekromd omlaag 1">
            <a:extLst>
              <a:ext uri="{FF2B5EF4-FFF2-40B4-BE49-F238E27FC236}">
                <a16:creationId xmlns:a16="http://schemas.microsoft.com/office/drawing/2014/main" id="{77CDA552-5101-4501-89C1-8BD09C8ECF79}"/>
              </a:ext>
            </a:extLst>
          </p:cNvPr>
          <p:cNvSpPr/>
          <p:nvPr/>
        </p:nvSpPr>
        <p:spPr>
          <a:xfrm>
            <a:off x="1079770" y="2081969"/>
            <a:ext cx="230871" cy="12080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37" name="Pijl: gekromd omlaag 36">
            <a:extLst>
              <a:ext uri="{FF2B5EF4-FFF2-40B4-BE49-F238E27FC236}">
                <a16:creationId xmlns:a16="http://schemas.microsoft.com/office/drawing/2014/main" id="{73ACCEAC-88D1-4DC6-ADA7-32394C34AD87}"/>
              </a:ext>
            </a:extLst>
          </p:cNvPr>
          <p:cNvSpPr/>
          <p:nvPr/>
        </p:nvSpPr>
        <p:spPr>
          <a:xfrm>
            <a:off x="1062935" y="1983164"/>
            <a:ext cx="767211" cy="274097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kstvak 2">
                <a:extLst>
                  <a:ext uri="{FF2B5EF4-FFF2-40B4-BE49-F238E27FC236}">
                    <a16:creationId xmlns:a16="http://schemas.microsoft.com/office/drawing/2014/main" id="{4166A750-38E6-4514-8235-BE215266A286}"/>
                  </a:ext>
                </a:extLst>
              </p:cNvPr>
              <p:cNvSpPr txBox="1"/>
              <p:nvPr/>
            </p:nvSpPr>
            <p:spPr>
              <a:xfrm>
                <a:off x="785197" y="2863002"/>
                <a:ext cx="2339936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+11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" name="Tekstvak 2">
                <a:extLst>
                  <a:ext uri="{FF2B5EF4-FFF2-40B4-BE49-F238E27FC236}">
                    <a16:creationId xmlns:a16="http://schemas.microsoft.com/office/drawing/2014/main" id="{4166A750-38E6-4514-8235-BE215266A2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197" y="2863002"/>
                <a:ext cx="2339936" cy="5203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kstvak 38">
                <a:extLst>
                  <a:ext uri="{FF2B5EF4-FFF2-40B4-BE49-F238E27FC236}">
                    <a16:creationId xmlns:a16="http://schemas.microsoft.com/office/drawing/2014/main" id="{CC4B9D49-2315-4EE8-9738-49BFA3AFC5E9}"/>
                  </a:ext>
                </a:extLst>
              </p:cNvPr>
              <p:cNvSpPr txBox="1"/>
              <p:nvPr/>
            </p:nvSpPr>
            <p:spPr>
              <a:xfrm>
                <a:off x="797218" y="3556891"/>
                <a:ext cx="1935979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+11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9" name="Tekstvak 38">
                <a:extLst>
                  <a:ext uri="{FF2B5EF4-FFF2-40B4-BE49-F238E27FC236}">
                    <a16:creationId xmlns:a16="http://schemas.microsoft.com/office/drawing/2014/main" id="{CC4B9D49-2315-4EE8-9738-49BFA3AFC5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218" y="3556891"/>
                <a:ext cx="1935979" cy="5203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kstvak 4">
                <a:extLst>
                  <a:ext uri="{FF2B5EF4-FFF2-40B4-BE49-F238E27FC236}">
                    <a16:creationId xmlns:a16="http://schemas.microsoft.com/office/drawing/2014/main" id="{78B4DF92-9014-4D45-8544-D1D89E68D898}"/>
                  </a:ext>
                </a:extLst>
              </p:cNvPr>
              <p:cNvSpPr txBox="1"/>
              <p:nvPr/>
            </p:nvSpPr>
            <p:spPr>
              <a:xfrm>
                <a:off x="785337" y="4419397"/>
                <a:ext cx="180773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−7=2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+11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5" name="Tekstvak 4">
                <a:extLst>
                  <a:ext uri="{FF2B5EF4-FFF2-40B4-BE49-F238E27FC236}">
                    <a16:creationId xmlns:a16="http://schemas.microsoft.com/office/drawing/2014/main" id="{78B4DF92-9014-4D45-8544-D1D89E68D8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337" y="4419397"/>
                <a:ext cx="1807738" cy="276999"/>
              </a:xfrm>
              <a:prstGeom prst="rect">
                <a:avLst/>
              </a:prstGeom>
              <a:blipFill>
                <a:blip r:embed="rId7"/>
                <a:stretch>
                  <a:fillRect l="-2703" r="-2703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D61F3EE4-1E2D-40D6-B4F2-DA6563B64081}"/>
                  </a:ext>
                </a:extLst>
              </p:cNvPr>
              <p:cNvSpPr txBox="1"/>
              <p:nvPr/>
            </p:nvSpPr>
            <p:spPr>
              <a:xfrm>
                <a:off x="797218" y="5025867"/>
                <a:ext cx="86940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=18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D61F3EE4-1E2D-40D6-B4F2-DA6563B640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218" y="5025867"/>
                <a:ext cx="869404" cy="276999"/>
              </a:xfrm>
              <a:prstGeom prst="rect">
                <a:avLst/>
              </a:prstGeom>
              <a:blipFill>
                <a:blip r:embed="rId8"/>
                <a:stretch>
                  <a:fillRect l="-6338" r="-6338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Tekstvak 39">
                <a:extLst>
                  <a:ext uri="{FF2B5EF4-FFF2-40B4-BE49-F238E27FC236}">
                    <a16:creationId xmlns:a16="http://schemas.microsoft.com/office/drawing/2014/main" id="{F2147276-D1EA-47EE-AB1D-215063B96056}"/>
                  </a:ext>
                </a:extLst>
              </p:cNvPr>
              <p:cNvSpPr txBox="1"/>
              <p:nvPr/>
            </p:nvSpPr>
            <p:spPr>
              <a:xfrm>
                <a:off x="842994" y="5519109"/>
                <a:ext cx="6129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=6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0" name="Tekstvak 39">
                <a:extLst>
                  <a:ext uri="{FF2B5EF4-FFF2-40B4-BE49-F238E27FC236}">
                    <a16:creationId xmlns:a16="http://schemas.microsoft.com/office/drawing/2014/main" id="{F2147276-D1EA-47EE-AB1D-215063B960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2994" y="5519109"/>
                <a:ext cx="612925" cy="276999"/>
              </a:xfrm>
              <a:prstGeom prst="rect">
                <a:avLst/>
              </a:prstGeom>
              <a:blipFill>
                <a:blip r:embed="rId9"/>
                <a:stretch>
                  <a:fillRect l="-4950" r="-8911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kstvak 41">
                <a:extLst>
                  <a:ext uri="{FF2B5EF4-FFF2-40B4-BE49-F238E27FC236}">
                    <a16:creationId xmlns:a16="http://schemas.microsoft.com/office/drawing/2014/main" id="{C796A233-9BDD-4B64-8022-5F604B9B6E9C}"/>
                  </a:ext>
                </a:extLst>
              </p:cNvPr>
              <p:cNvSpPr txBox="1"/>
              <p:nvPr/>
            </p:nvSpPr>
            <p:spPr>
              <a:xfrm>
                <a:off x="4369175" y="2762740"/>
                <a:ext cx="165167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32,5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=−110,8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2" name="Tekstvak 41">
                <a:extLst>
                  <a:ext uri="{FF2B5EF4-FFF2-40B4-BE49-F238E27FC236}">
                    <a16:creationId xmlns:a16="http://schemas.microsoft.com/office/drawing/2014/main" id="{C796A233-9BDD-4B64-8022-5F604B9B6E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9175" y="2762740"/>
                <a:ext cx="1651671" cy="276999"/>
              </a:xfrm>
              <a:prstGeom prst="rect">
                <a:avLst/>
              </a:prstGeom>
              <a:blipFill>
                <a:blip r:embed="rId10"/>
                <a:stretch>
                  <a:fillRect l="-2952" r="-2952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kstvak 42">
                <a:extLst>
                  <a:ext uri="{FF2B5EF4-FFF2-40B4-BE49-F238E27FC236}">
                    <a16:creationId xmlns:a16="http://schemas.microsoft.com/office/drawing/2014/main" id="{5CD1247B-08C4-4BD5-8B74-BAF8CD608BCE}"/>
                  </a:ext>
                </a:extLst>
              </p:cNvPr>
              <p:cNvSpPr txBox="1"/>
              <p:nvPr/>
            </p:nvSpPr>
            <p:spPr>
              <a:xfrm>
                <a:off x="4400626" y="3383401"/>
                <a:ext cx="1218859" cy="5497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−110,8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32,5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3" name="Tekstvak 42">
                <a:extLst>
                  <a:ext uri="{FF2B5EF4-FFF2-40B4-BE49-F238E27FC236}">
                    <a16:creationId xmlns:a16="http://schemas.microsoft.com/office/drawing/2014/main" id="{5CD1247B-08C4-4BD5-8B74-BAF8CD608B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0626" y="3383401"/>
                <a:ext cx="1218859" cy="54970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4" name="Tekstvak 43">
                <a:extLst>
                  <a:ext uri="{FF2B5EF4-FFF2-40B4-BE49-F238E27FC236}">
                    <a16:creationId xmlns:a16="http://schemas.microsoft.com/office/drawing/2014/main" id="{8821260B-078A-4A75-9A8E-AF3B3D3434C1}"/>
                  </a:ext>
                </a:extLst>
              </p:cNvPr>
              <p:cNvSpPr txBox="1"/>
              <p:nvPr/>
            </p:nvSpPr>
            <p:spPr>
              <a:xfrm>
                <a:off x="4406919" y="4281301"/>
                <a:ext cx="95917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≈−3,4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4" name="Tekstvak 43">
                <a:extLst>
                  <a:ext uri="{FF2B5EF4-FFF2-40B4-BE49-F238E27FC236}">
                    <a16:creationId xmlns:a16="http://schemas.microsoft.com/office/drawing/2014/main" id="{8821260B-078A-4A75-9A8E-AF3B3D3434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6919" y="4281301"/>
                <a:ext cx="959173" cy="276999"/>
              </a:xfrm>
              <a:prstGeom prst="rect">
                <a:avLst/>
              </a:prstGeom>
              <a:blipFill>
                <a:blip r:embed="rId12"/>
                <a:stretch>
                  <a:fillRect l="-3185" r="-5732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kstvak 44">
                <a:extLst>
                  <a:ext uri="{FF2B5EF4-FFF2-40B4-BE49-F238E27FC236}">
                    <a16:creationId xmlns:a16="http://schemas.microsoft.com/office/drawing/2014/main" id="{116C7BBF-7B14-4326-854E-B58DF376E779}"/>
                  </a:ext>
                </a:extLst>
              </p:cNvPr>
              <p:cNvSpPr txBox="1"/>
              <p:nvPr/>
            </p:nvSpPr>
            <p:spPr>
              <a:xfrm>
                <a:off x="7939262" y="2257261"/>
                <a:ext cx="236930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=20−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45" name="Tekstvak 44">
                <a:extLst>
                  <a:ext uri="{FF2B5EF4-FFF2-40B4-BE49-F238E27FC236}">
                    <a16:creationId xmlns:a16="http://schemas.microsoft.com/office/drawing/2014/main" id="{116C7BBF-7B14-4326-854E-B58DF376E7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9262" y="2257261"/>
                <a:ext cx="2369302" cy="276999"/>
              </a:xfrm>
              <a:prstGeom prst="rect">
                <a:avLst/>
              </a:prstGeom>
              <a:blipFill>
                <a:blip r:embed="rId15"/>
                <a:stretch>
                  <a:fillRect t="-4348" r="-514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kstvak 45">
                <a:extLst>
                  <a:ext uri="{FF2B5EF4-FFF2-40B4-BE49-F238E27FC236}">
                    <a16:creationId xmlns:a16="http://schemas.microsoft.com/office/drawing/2014/main" id="{EDBB3926-A6D5-4375-949A-AEF0E48F245A}"/>
                  </a:ext>
                </a:extLst>
              </p:cNvPr>
              <p:cNvSpPr txBox="1"/>
              <p:nvPr/>
            </p:nvSpPr>
            <p:spPr>
              <a:xfrm>
                <a:off x="7952873" y="2851491"/>
                <a:ext cx="298793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d>
                      <m:d>
                        <m:d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d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=20−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46" name="Tekstvak 45">
                <a:extLst>
                  <a:ext uri="{FF2B5EF4-FFF2-40B4-BE49-F238E27FC236}">
                    <a16:creationId xmlns:a16="http://schemas.microsoft.com/office/drawing/2014/main" id="{EDBB3926-A6D5-4375-949A-AEF0E48F24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2873" y="2851491"/>
                <a:ext cx="2987934" cy="276999"/>
              </a:xfrm>
              <a:prstGeom prst="rect">
                <a:avLst/>
              </a:prstGeom>
              <a:blipFill>
                <a:blip r:embed="rId16"/>
                <a:stretch>
                  <a:fillRect t="-4444" r="-204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Pijl: gekromd omlaag 46">
            <a:extLst>
              <a:ext uri="{FF2B5EF4-FFF2-40B4-BE49-F238E27FC236}">
                <a16:creationId xmlns:a16="http://schemas.microsoft.com/office/drawing/2014/main" id="{D678DD01-8920-42FA-8FF1-3A1DB581F5DC}"/>
              </a:ext>
            </a:extLst>
          </p:cNvPr>
          <p:cNvSpPr/>
          <p:nvPr/>
        </p:nvSpPr>
        <p:spPr>
          <a:xfrm>
            <a:off x="8107023" y="2700280"/>
            <a:ext cx="764602" cy="200959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48" name="Pijl: gekromd omlaag 47">
            <a:extLst>
              <a:ext uri="{FF2B5EF4-FFF2-40B4-BE49-F238E27FC236}">
                <a16:creationId xmlns:a16="http://schemas.microsoft.com/office/drawing/2014/main" id="{1F1A1FE8-E6FB-4818-9824-A878513F0335}"/>
              </a:ext>
            </a:extLst>
          </p:cNvPr>
          <p:cNvSpPr/>
          <p:nvPr/>
        </p:nvSpPr>
        <p:spPr>
          <a:xfrm>
            <a:off x="8116750" y="2624242"/>
            <a:ext cx="1143982" cy="27699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49" name="Pijl: gekromd omhoog 48">
            <a:extLst>
              <a:ext uri="{FF2B5EF4-FFF2-40B4-BE49-F238E27FC236}">
                <a16:creationId xmlns:a16="http://schemas.microsoft.com/office/drawing/2014/main" id="{B9563217-AB62-43E2-90D6-63C2CB2C07AE}"/>
              </a:ext>
            </a:extLst>
          </p:cNvPr>
          <p:cNvSpPr/>
          <p:nvPr/>
        </p:nvSpPr>
        <p:spPr>
          <a:xfrm>
            <a:off x="8570068" y="3128490"/>
            <a:ext cx="301555" cy="151211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50" name="Pijl: gekromd omhoog 49">
            <a:extLst>
              <a:ext uri="{FF2B5EF4-FFF2-40B4-BE49-F238E27FC236}">
                <a16:creationId xmlns:a16="http://schemas.microsoft.com/office/drawing/2014/main" id="{1CC8984A-071C-4498-A715-0D2FC6B62BBF}"/>
              </a:ext>
            </a:extLst>
          </p:cNvPr>
          <p:cNvSpPr/>
          <p:nvPr/>
        </p:nvSpPr>
        <p:spPr>
          <a:xfrm>
            <a:off x="8570068" y="3163855"/>
            <a:ext cx="636803" cy="164831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kstvak 50">
                <a:extLst>
                  <a:ext uri="{FF2B5EF4-FFF2-40B4-BE49-F238E27FC236}">
                    <a16:creationId xmlns:a16="http://schemas.microsoft.com/office/drawing/2014/main" id="{883651C5-AE8A-4840-9500-F4BCF0CB3461}"/>
                  </a:ext>
                </a:extLst>
              </p:cNvPr>
              <p:cNvSpPr txBox="1"/>
              <p:nvPr/>
            </p:nvSpPr>
            <p:spPr>
              <a:xfrm>
                <a:off x="7952873" y="3612519"/>
                <a:ext cx="83067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51" name="Tekstvak 50">
                <a:extLst>
                  <a:ext uri="{FF2B5EF4-FFF2-40B4-BE49-F238E27FC236}">
                    <a16:creationId xmlns:a16="http://schemas.microsoft.com/office/drawing/2014/main" id="{883651C5-AE8A-4840-9500-F4BCF0CB34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2873" y="3612519"/>
                <a:ext cx="830676" cy="276999"/>
              </a:xfrm>
              <a:prstGeom prst="rect">
                <a:avLst/>
              </a:prstGeom>
              <a:blipFill>
                <a:blip r:embed="rId17"/>
                <a:stretch>
                  <a:fillRect l="-3676" t="-4444" r="-5147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kstvak 51">
                <a:extLst>
                  <a:ext uri="{FF2B5EF4-FFF2-40B4-BE49-F238E27FC236}">
                    <a16:creationId xmlns:a16="http://schemas.microsoft.com/office/drawing/2014/main" id="{6388C1C7-D9E2-44FF-8F0E-E8F978E0C2E5}"/>
                  </a:ext>
                </a:extLst>
              </p:cNvPr>
              <p:cNvSpPr txBox="1"/>
              <p:nvPr/>
            </p:nvSpPr>
            <p:spPr>
              <a:xfrm>
                <a:off x="7922803" y="4271213"/>
                <a:ext cx="167949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+4=20−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52" name="Tekstvak 51">
                <a:extLst>
                  <a:ext uri="{FF2B5EF4-FFF2-40B4-BE49-F238E27FC236}">
                    <a16:creationId xmlns:a16="http://schemas.microsoft.com/office/drawing/2014/main" id="{6388C1C7-D9E2-44FF-8F0E-E8F978E0C2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2803" y="4271213"/>
                <a:ext cx="1679499" cy="276999"/>
              </a:xfrm>
              <a:prstGeom prst="rect">
                <a:avLst/>
              </a:prstGeom>
              <a:blipFill>
                <a:blip r:embed="rId18"/>
                <a:stretch>
                  <a:fillRect l="-2909" r="-1455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kstvak 52">
                <a:extLst>
                  <a:ext uri="{FF2B5EF4-FFF2-40B4-BE49-F238E27FC236}">
                    <a16:creationId xmlns:a16="http://schemas.microsoft.com/office/drawing/2014/main" id="{281388E9-AA70-4AF4-B32E-2E5D967C0F25}"/>
                  </a:ext>
                </a:extLst>
              </p:cNvPr>
              <p:cNvSpPr txBox="1"/>
              <p:nvPr/>
            </p:nvSpPr>
            <p:spPr>
              <a:xfrm>
                <a:off x="7952873" y="4810965"/>
                <a:ext cx="86940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=16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53" name="Tekstvak 52">
                <a:extLst>
                  <a:ext uri="{FF2B5EF4-FFF2-40B4-BE49-F238E27FC236}">
                    <a16:creationId xmlns:a16="http://schemas.microsoft.com/office/drawing/2014/main" id="{281388E9-AA70-4AF4-B32E-2E5D967C0F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2873" y="4810965"/>
                <a:ext cx="869405" cy="276999"/>
              </a:xfrm>
              <a:prstGeom prst="rect">
                <a:avLst/>
              </a:prstGeom>
              <a:blipFill>
                <a:blip r:embed="rId19"/>
                <a:stretch>
                  <a:fillRect l="-6338" r="-6338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kstvak 53">
                <a:extLst>
                  <a:ext uri="{FF2B5EF4-FFF2-40B4-BE49-F238E27FC236}">
                    <a16:creationId xmlns:a16="http://schemas.microsoft.com/office/drawing/2014/main" id="{181789E5-C4AB-4C5D-8255-57AAA57F702F}"/>
                  </a:ext>
                </a:extLst>
              </p:cNvPr>
              <p:cNvSpPr txBox="1"/>
              <p:nvPr/>
            </p:nvSpPr>
            <p:spPr>
              <a:xfrm>
                <a:off x="7972139" y="5315502"/>
                <a:ext cx="741165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54" name="Tekstvak 53">
                <a:extLst>
                  <a:ext uri="{FF2B5EF4-FFF2-40B4-BE49-F238E27FC236}">
                    <a16:creationId xmlns:a16="http://schemas.microsoft.com/office/drawing/2014/main" id="{181789E5-C4AB-4C5D-8255-57AAA57F70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2139" y="5315502"/>
                <a:ext cx="741165" cy="518604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Rechthoek 56">
                <a:extLst>
                  <a:ext uri="{FF2B5EF4-FFF2-40B4-BE49-F238E27FC236}">
                    <a16:creationId xmlns:a16="http://schemas.microsoft.com/office/drawing/2014/main" id="{77A6B266-5DA9-4394-A788-AFD2AFA32145}"/>
                  </a:ext>
                </a:extLst>
              </p:cNvPr>
              <p:cNvSpPr/>
              <p:nvPr/>
            </p:nvSpPr>
            <p:spPr>
              <a:xfrm>
                <a:off x="8688741" y="3569976"/>
                <a:ext cx="10733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nl-NL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i="1">
                          <a:latin typeface="Cambria Math" panose="02040503050406030204" pitchFamily="18" charset="0"/>
                        </a:rPr>
                        <m:t>+4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57" name="Rechthoek 56">
                <a:extLst>
                  <a:ext uri="{FF2B5EF4-FFF2-40B4-BE49-F238E27FC236}">
                    <a16:creationId xmlns:a16="http://schemas.microsoft.com/office/drawing/2014/main" id="{77A6B266-5DA9-4394-A788-AFD2AFA3214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88741" y="3569976"/>
                <a:ext cx="1073306" cy="369332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Rechthoek 57">
                <a:extLst>
                  <a:ext uri="{FF2B5EF4-FFF2-40B4-BE49-F238E27FC236}">
                    <a16:creationId xmlns:a16="http://schemas.microsoft.com/office/drawing/2014/main" id="{42063C27-520F-4823-B46B-4FFFDCD0278F}"/>
                  </a:ext>
                </a:extLst>
              </p:cNvPr>
              <p:cNvSpPr/>
              <p:nvPr/>
            </p:nvSpPr>
            <p:spPr>
              <a:xfrm>
                <a:off x="9584969" y="3551245"/>
                <a:ext cx="165654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>
                          <a:latin typeface="Cambria Math" panose="02040503050406030204" pitchFamily="18" charset="0"/>
                        </a:rPr>
                        <m:t>=20−</m:t>
                      </m:r>
                      <m:r>
                        <a:rPr lang="nl-NL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nl-NL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nl-NL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58" name="Rechthoek 57">
                <a:extLst>
                  <a:ext uri="{FF2B5EF4-FFF2-40B4-BE49-F238E27FC236}">
                    <a16:creationId xmlns:a16="http://schemas.microsoft.com/office/drawing/2014/main" id="{42063C27-520F-4823-B46B-4FFFDCD0278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84969" y="3551245"/>
                <a:ext cx="1656543" cy="369332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kstvak 59">
                <a:extLst>
                  <a:ext uri="{FF2B5EF4-FFF2-40B4-BE49-F238E27FC236}">
                    <a16:creationId xmlns:a16="http://schemas.microsoft.com/office/drawing/2014/main" id="{C0132397-098F-4CC7-8C76-58E37664369D}"/>
                  </a:ext>
                </a:extLst>
              </p:cNvPr>
              <p:cNvSpPr txBox="1"/>
              <p:nvPr/>
            </p:nvSpPr>
            <p:spPr>
              <a:xfrm>
                <a:off x="7955043" y="6030421"/>
                <a:ext cx="78925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=3,2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60" name="Tekstvak 59">
                <a:extLst>
                  <a:ext uri="{FF2B5EF4-FFF2-40B4-BE49-F238E27FC236}">
                    <a16:creationId xmlns:a16="http://schemas.microsoft.com/office/drawing/2014/main" id="{C0132397-098F-4CC7-8C76-58E3766436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5043" y="6030421"/>
                <a:ext cx="789255" cy="276999"/>
              </a:xfrm>
              <a:prstGeom prst="rect">
                <a:avLst/>
              </a:prstGeom>
              <a:blipFill>
                <a:blip r:embed="rId23"/>
                <a:stretch>
                  <a:fillRect l="-3876" r="-6977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07403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00"/>
                            </p:stCondLst>
                            <p:childTnLst>
                              <p:par>
                                <p:cTn id="7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"/>
                            </p:stCondLst>
                            <p:childTnLst>
                              <p:par>
                                <p:cTn id="9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500"/>
                            </p:stCondLst>
                            <p:childTnLst>
                              <p:par>
                                <p:cTn id="10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000"/>
                            </p:stCondLst>
                            <p:childTnLst>
                              <p:par>
                                <p:cTn id="10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26" grpId="0"/>
      <p:bldP spid="2" grpId="0" animBg="1"/>
      <p:bldP spid="37" grpId="0" animBg="1"/>
      <p:bldP spid="3" grpId="0"/>
      <p:bldP spid="39" grpId="0"/>
      <p:bldP spid="5" grpId="0"/>
      <p:bldP spid="15" grpId="0"/>
      <p:bldP spid="42" grpId="0"/>
      <p:bldP spid="43" grpId="0"/>
      <p:bldP spid="44" grpId="0"/>
      <p:bldP spid="45" grpId="0"/>
      <p:bldP spid="46" grpId="0"/>
      <p:bldP spid="47" grpId="0" animBg="1"/>
      <p:bldP spid="48" grpId="0" animBg="1"/>
      <p:bldP spid="49" grpId="0" animBg="1"/>
      <p:bldP spid="50" grpId="0" animBg="1"/>
      <p:bldP spid="51" grpId="0"/>
      <p:bldP spid="52" grpId="0"/>
      <p:bldP spid="53" grpId="0"/>
      <p:bldP spid="54" grpId="0"/>
      <p:bldP spid="57" grpId="0"/>
      <p:bldP spid="58" grpId="0"/>
      <p:bldP spid="60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42</TotalTime>
  <Words>228</Words>
  <Application>Microsoft Office PowerPoint</Application>
  <PresentationFormat>Breedbeeld</PresentationFormat>
  <Paragraphs>45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6</cp:revision>
  <dcterms:created xsi:type="dcterms:W3CDTF">2018-03-21T13:59:40Z</dcterms:created>
  <dcterms:modified xsi:type="dcterms:W3CDTF">2019-02-28T15:28:36Z</dcterms:modified>
</cp:coreProperties>
</file>