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43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21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07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742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66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91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66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1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50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89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19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B0301-4475-489A-9294-8187B2F84891}" type="datetimeFigureOut">
              <a:rPr lang="nl-NL" smtClean="0"/>
              <a:t>22-3-2018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FAEF1-0AAB-43F1-9D1B-C4812F0814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997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.jp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AFE8F23-59EC-4863-A5F5-A9123DF89B08}"/>
              </a:ext>
            </a:extLst>
          </p:cNvPr>
          <p:cNvSpPr txBox="1"/>
          <p:nvPr/>
        </p:nvSpPr>
        <p:spPr>
          <a:xfrm>
            <a:off x="413239" y="52753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0909A05-92DC-499F-A9F6-662B5C453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98" y="527539"/>
            <a:ext cx="3033713" cy="162687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655D476-CF28-42B9-81A3-C82E3C502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196" y="527539"/>
            <a:ext cx="6420803" cy="19269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DDDB85F4-D1C3-4A8C-B9D9-45DBE69B7756}"/>
                  </a:ext>
                </a:extLst>
              </p:cNvPr>
              <p:cNvSpPr txBox="1"/>
              <p:nvPr/>
            </p:nvSpPr>
            <p:spPr>
              <a:xfrm>
                <a:off x="413239" y="2885440"/>
                <a:ext cx="32483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−0,12</m:t>
                    </m:r>
                    <m:d>
                      <m:d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  <m:r>
                      <a:rPr lang="nl-NL" b="0" i="1" smtClean="0">
                        <a:latin typeface="Cambria Math" panose="02040503050406030204" pitchFamily="18" charset="0"/>
                      </a:rPr>
                      <m:t>=2,4−0,08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DDDB85F4-D1C3-4A8C-B9D9-45DBE69B7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39" y="2885440"/>
                <a:ext cx="3248390" cy="369332"/>
              </a:xfrm>
              <a:prstGeom prst="rect">
                <a:avLst/>
              </a:prstGeom>
              <a:blipFill>
                <a:blip r:embed="rId4"/>
                <a:stretch>
                  <a:fillRect l="-168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6A6BB20-466E-4B42-90BA-3ADB69A95364}"/>
                  </a:ext>
                </a:extLst>
              </p:cNvPr>
              <p:cNvSpPr txBox="1"/>
              <p:nvPr/>
            </p:nvSpPr>
            <p:spPr>
              <a:xfrm>
                <a:off x="718964" y="3424324"/>
                <a:ext cx="29426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−0,96=2,4−0,08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6A6BB20-466E-4B42-90BA-3ADB69A95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64" y="3424324"/>
                <a:ext cx="2942665" cy="276999"/>
              </a:xfrm>
              <a:prstGeom prst="rect">
                <a:avLst/>
              </a:prstGeom>
              <a:blipFill>
                <a:blip r:embed="rId5"/>
                <a:stretch>
                  <a:fillRect r="-12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ijl: gekromd omlaag 10">
            <a:extLst>
              <a:ext uri="{FF2B5EF4-FFF2-40B4-BE49-F238E27FC236}">
                <a16:creationId xmlns:a16="http://schemas.microsoft.com/office/drawing/2014/main" id="{1CB8B40B-366A-4ABB-9734-989F1701E2A0}"/>
              </a:ext>
            </a:extLst>
          </p:cNvPr>
          <p:cNvSpPr/>
          <p:nvPr/>
        </p:nvSpPr>
        <p:spPr>
          <a:xfrm>
            <a:off x="1282991" y="2818445"/>
            <a:ext cx="304800" cy="1584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Pijl: gekromd omlaag 11">
            <a:extLst>
              <a:ext uri="{FF2B5EF4-FFF2-40B4-BE49-F238E27FC236}">
                <a16:creationId xmlns:a16="http://schemas.microsoft.com/office/drawing/2014/main" id="{80CA9A05-3160-4D4B-9D20-0FBE4FFE0F93}"/>
              </a:ext>
            </a:extLst>
          </p:cNvPr>
          <p:cNvSpPr/>
          <p:nvPr/>
        </p:nvSpPr>
        <p:spPr>
          <a:xfrm>
            <a:off x="1284406" y="2784469"/>
            <a:ext cx="606769" cy="1755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03E8387-D74D-4AAF-918D-371B6C9B7268}"/>
                  </a:ext>
                </a:extLst>
              </p:cNvPr>
              <p:cNvSpPr txBox="1"/>
              <p:nvPr/>
            </p:nvSpPr>
            <p:spPr>
              <a:xfrm>
                <a:off x="718964" y="3865979"/>
                <a:ext cx="29426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+0,08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=2,4+0,96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03E8387-D74D-4AAF-918D-371B6C9B7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64" y="3865979"/>
                <a:ext cx="2942665" cy="276999"/>
              </a:xfrm>
              <a:prstGeom prst="rect">
                <a:avLst/>
              </a:prstGeom>
              <a:blipFill>
                <a:blip r:embed="rId6"/>
                <a:stretch>
                  <a:fillRect r="-14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328A602-47DE-44AE-80C8-216F5AA80836}"/>
                  </a:ext>
                </a:extLst>
              </p:cNvPr>
              <p:cNvSpPr txBox="1"/>
              <p:nvPr/>
            </p:nvSpPr>
            <p:spPr>
              <a:xfrm>
                <a:off x="718964" y="4308968"/>
                <a:ext cx="15234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−0,04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328A602-47DE-44AE-80C8-216F5AA80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64" y="4308968"/>
                <a:ext cx="1523430" cy="276999"/>
              </a:xfrm>
              <a:prstGeom prst="rect">
                <a:avLst/>
              </a:prstGeom>
              <a:blipFill>
                <a:blip r:embed="rId7"/>
                <a:stretch>
                  <a:fillRect l="-800" r="-32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39AA1E9-9A49-4CEC-9C66-6C6DFA7441A6}"/>
                  </a:ext>
                </a:extLst>
              </p:cNvPr>
              <p:cNvSpPr txBox="1"/>
              <p:nvPr/>
            </p:nvSpPr>
            <p:spPr>
              <a:xfrm>
                <a:off x="788478" y="5509000"/>
                <a:ext cx="914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=−84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39AA1E9-9A49-4CEC-9C66-6C6DFA744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78" y="5509000"/>
                <a:ext cx="914289" cy="276999"/>
              </a:xfrm>
              <a:prstGeom prst="rect">
                <a:avLst/>
              </a:prstGeom>
              <a:blipFill>
                <a:blip r:embed="rId8"/>
                <a:stretch>
                  <a:fillRect l="-3333" r="-6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B1C4AB2-0D9F-4A29-A76E-63368D4D4A75}"/>
              </a:ext>
            </a:extLst>
          </p:cNvPr>
          <p:cNvCxnSpPr/>
          <p:nvPr/>
        </p:nvCxnSpPr>
        <p:spPr>
          <a:xfrm>
            <a:off x="4236720" y="2613182"/>
            <a:ext cx="0" cy="36555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A981BB8-1824-4D2F-870B-9255AFEA2AF5}"/>
                  </a:ext>
                </a:extLst>
              </p:cNvPr>
              <p:cNvSpPr txBox="1"/>
              <p:nvPr/>
            </p:nvSpPr>
            <p:spPr>
              <a:xfrm>
                <a:off x="4430613" y="2837828"/>
                <a:ext cx="2083006" cy="484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A981BB8-1824-4D2F-870B-9255AFEA2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613" y="2837828"/>
                <a:ext cx="2083006" cy="484876"/>
              </a:xfrm>
              <a:prstGeom prst="rect">
                <a:avLst/>
              </a:prstGeom>
              <a:blipFill>
                <a:blip r:embed="rId9"/>
                <a:stretch>
                  <a:fillRect l="-2632" b="-88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ijl: gekromd links 18">
            <a:extLst>
              <a:ext uri="{FF2B5EF4-FFF2-40B4-BE49-F238E27FC236}">
                <a16:creationId xmlns:a16="http://schemas.microsoft.com/office/drawing/2014/main" id="{6881C5F7-8EE6-465D-B798-C05E752273DE}"/>
              </a:ext>
            </a:extLst>
          </p:cNvPr>
          <p:cNvSpPr/>
          <p:nvPr/>
        </p:nvSpPr>
        <p:spPr>
          <a:xfrm>
            <a:off x="6502400" y="3080266"/>
            <a:ext cx="284480" cy="63121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A4F9D385-3E5D-495A-9B35-FC4320B4A04B}"/>
              </a:ext>
            </a:extLst>
          </p:cNvPr>
          <p:cNvSpPr txBox="1"/>
          <p:nvPr/>
        </p:nvSpPr>
        <p:spPr>
          <a:xfrm>
            <a:off x="6786880" y="3168815"/>
            <a:ext cx="634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keer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8AB6D2D-5057-49FD-BF4D-1AE9D3444ADD}"/>
                  </a:ext>
                </a:extLst>
              </p:cNvPr>
              <p:cNvSpPr txBox="1"/>
              <p:nvPr/>
            </p:nvSpPr>
            <p:spPr>
              <a:xfrm>
                <a:off x="4795457" y="3476592"/>
                <a:ext cx="1342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8AB6D2D-5057-49FD-BF4D-1AE9D3444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457" y="3476592"/>
                <a:ext cx="1342099" cy="276999"/>
              </a:xfrm>
              <a:prstGeom prst="rect">
                <a:avLst/>
              </a:prstGeom>
              <a:blipFill>
                <a:blip r:embed="rId10"/>
                <a:stretch>
                  <a:fillRect l="-4091" r="-3182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C904121-22B4-482E-9F16-DC4796A0042B}"/>
                  </a:ext>
                </a:extLst>
              </p:cNvPr>
              <p:cNvSpPr txBox="1"/>
              <p:nvPr/>
            </p:nvSpPr>
            <p:spPr>
              <a:xfrm>
                <a:off x="4811812" y="3907479"/>
                <a:ext cx="12787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14−7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C904121-22B4-482E-9F16-DC4796A00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812" y="3907479"/>
                <a:ext cx="1278748" cy="276999"/>
              </a:xfrm>
              <a:prstGeom prst="rect">
                <a:avLst/>
              </a:prstGeom>
              <a:blipFill>
                <a:blip r:embed="rId11"/>
                <a:stretch>
                  <a:fillRect l="-3810" r="-333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A9EB13E-6297-42EE-868C-946F40E0F908}"/>
                  </a:ext>
                </a:extLst>
              </p:cNvPr>
              <p:cNvSpPr txBox="1"/>
              <p:nvPr/>
            </p:nvSpPr>
            <p:spPr>
              <a:xfrm>
                <a:off x="4795457" y="4338366"/>
                <a:ext cx="1624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A9EB13E-6297-42EE-868C-946F40E0F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457" y="4338366"/>
                <a:ext cx="1624997" cy="276999"/>
              </a:xfrm>
              <a:prstGeom prst="rect">
                <a:avLst/>
              </a:prstGeom>
              <a:blipFill>
                <a:blip r:embed="rId12"/>
                <a:stretch>
                  <a:fillRect l="-376" r="-3008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683B4C0-0EDE-4189-80E4-34B5B5D76320}"/>
                  </a:ext>
                </a:extLst>
              </p:cNvPr>
              <p:cNvSpPr txBox="1"/>
              <p:nvPr/>
            </p:nvSpPr>
            <p:spPr>
              <a:xfrm>
                <a:off x="4791412" y="4769253"/>
                <a:ext cx="12172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683B4C0-0EDE-4189-80E4-34B5B5D76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412" y="4769253"/>
                <a:ext cx="1217256" cy="276999"/>
              </a:xfrm>
              <a:prstGeom prst="rect">
                <a:avLst/>
              </a:prstGeom>
              <a:blipFill>
                <a:blip r:embed="rId13"/>
                <a:stretch>
                  <a:fillRect l="-1000" r="-400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BA73BD6-21CD-4602-8F04-E89283EC2A42}"/>
                  </a:ext>
                </a:extLst>
              </p:cNvPr>
              <p:cNvSpPr txBox="1"/>
              <p:nvPr/>
            </p:nvSpPr>
            <p:spPr>
              <a:xfrm>
                <a:off x="4892250" y="5200140"/>
                <a:ext cx="91589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BA73BD6-21CD-4602-8F04-E89283EC2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250" y="5200140"/>
                <a:ext cx="915892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CEE4985-E394-424C-B375-D16CA23048A5}"/>
                  </a:ext>
                </a:extLst>
              </p:cNvPr>
              <p:cNvSpPr txBox="1"/>
              <p:nvPr/>
            </p:nvSpPr>
            <p:spPr>
              <a:xfrm>
                <a:off x="4892250" y="5872632"/>
                <a:ext cx="614527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CEE4985-E394-424C-B375-D16CA2304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250" y="5872632"/>
                <a:ext cx="614527" cy="51674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F6DF6F7-AE03-4CC5-A85F-E438E53BC1E5}"/>
                  </a:ext>
                </a:extLst>
              </p:cNvPr>
              <p:cNvSpPr txBox="1"/>
              <p:nvPr/>
            </p:nvSpPr>
            <p:spPr>
              <a:xfrm>
                <a:off x="5808142" y="5870451"/>
                <a:ext cx="158408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=1,75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F6DF6F7-AE03-4CC5-A85F-E438E53BC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142" y="5870451"/>
                <a:ext cx="1584088" cy="62235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9F387D07-FF16-4103-8AAE-3E4B6D0B2857}"/>
              </a:ext>
            </a:extLst>
          </p:cNvPr>
          <p:cNvCxnSpPr/>
          <p:nvPr/>
        </p:nvCxnSpPr>
        <p:spPr>
          <a:xfrm>
            <a:off x="7843520" y="2590560"/>
            <a:ext cx="0" cy="36555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D0C6C06-B04B-4B63-A53D-6EA2F0C89169}"/>
                  </a:ext>
                </a:extLst>
              </p:cNvPr>
              <p:cNvSpPr txBox="1"/>
              <p:nvPr/>
            </p:nvSpPr>
            <p:spPr>
              <a:xfrm>
                <a:off x="8022424" y="2826831"/>
                <a:ext cx="2202398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c)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3−</m:t>
                    </m:r>
                    <m:d>
                      <m:d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nl-NL" b="0" i="1" smtClean="0">
                        <a:latin typeface="Cambria Math" panose="02040503050406030204" pitchFamily="18" charset="0"/>
                      </a:rPr>
                      <m:t>=2,8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D0C6C06-B04B-4B63-A53D-6EA2F0C89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2424" y="2826831"/>
                <a:ext cx="2202398" cy="506870"/>
              </a:xfrm>
              <a:prstGeom prst="rect">
                <a:avLst/>
              </a:prstGeom>
              <a:blipFill>
                <a:blip r:embed="rId17"/>
                <a:stretch>
                  <a:fillRect l="-2216" b="-60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01C3EE4-5D92-4B2C-9B23-D6C7759BF1EA}"/>
                  </a:ext>
                </a:extLst>
              </p:cNvPr>
              <p:cNvSpPr txBox="1"/>
              <p:nvPr/>
            </p:nvSpPr>
            <p:spPr>
              <a:xfrm>
                <a:off x="8403235" y="3464325"/>
                <a:ext cx="1600631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01C3EE4-5D92-4B2C-9B23-D6C7759BF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3235" y="3464325"/>
                <a:ext cx="1600631" cy="5204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577D9CC-2061-4A9F-8325-471C83E1AAEC}"/>
                  </a:ext>
                </a:extLst>
              </p:cNvPr>
              <p:cNvSpPr txBox="1"/>
              <p:nvPr/>
            </p:nvSpPr>
            <p:spPr>
              <a:xfrm>
                <a:off x="8266013" y="4118908"/>
                <a:ext cx="1773754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=2,8−3+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577D9CC-2061-4A9F-8325-471C83E1A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6013" y="4118908"/>
                <a:ext cx="1773754" cy="52046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37D5785-DEE4-4BB5-B3AB-5D8C0C3A8188}"/>
                  </a:ext>
                </a:extLst>
              </p:cNvPr>
              <p:cNvSpPr txBox="1"/>
              <p:nvPr/>
            </p:nvSpPr>
            <p:spPr>
              <a:xfrm>
                <a:off x="8296324" y="4772749"/>
                <a:ext cx="789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37D5785-DEE4-4BB5-B3AB-5D8C0C3A8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324" y="4772749"/>
                <a:ext cx="789512" cy="276999"/>
              </a:xfrm>
              <a:prstGeom prst="rect">
                <a:avLst/>
              </a:prstGeom>
              <a:blipFill>
                <a:blip r:embed="rId20"/>
                <a:stretch>
                  <a:fillRect l="-1550" r="-69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C3EE99A-9E73-45DF-A382-601B34929264}"/>
                  </a:ext>
                </a:extLst>
              </p:cNvPr>
              <p:cNvSpPr txBox="1"/>
              <p:nvPr/>
            </p:nvSpPr>
            <p:spPr>
              <a:xfrm>
                <a:off x="8382886" y="5179532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C3EE99A-9E73-45DF-A382-601B34929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886" y="5179532"/>
                <a:ext cx="616387" cy="276999"/>
              </a:xfrm>
              <a:prstGeom prst="rect">
                <a:avLst/>
              </a:prstGeom>
              <a:blipFill>
                <a:blip r:embed="rId21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4952A142-775F-44F6-99D0-143326E2F4F5}"/>
                  </a:ext>
                </a:extLst>
              </p:cNvPr>
              <p:cNvSpPr txBox="1"/>
              <p:nvPr/>
            </p:nvSpPr>
            <p:spPr>
              <a:xfrm>
                <a:off x="788478" y="4758601"/>
                <a:ext cx="1090620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3,36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−0,04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4952A142-775F-44F6-99D0-143326E2F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78" y="4758601"/>
                <a:ext cx="1090620" cy="54970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842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1A8ACA-CEC2-45C6-8CEF-E5F2411FC216}"/>
              </a:ext>
            </a:extLst>
          </p:cNvPr>
          <p:cNvSpPr txBox="1"/>
          <p:nvPr/>
        </p:nvSpPr>
        <p:spPr>
          <a:xfrm>
            <a:off x="413239" y="52753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4833A12-F9A2-4BDA-83C9-DE52DCD26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98" y="527539"/>
            <a:ext cx="3033713" cy="162687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2163863-672A-4274-A232-8F9F88C27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196" y="527539"/>
            <a:ext cx="6420803" cy="192690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E08A1103-ABDA-4017-9D1C-A3CEA56DF828}"/>
              </a:ext>
            </a:extLst>
          </p:cNvPr>
          <p:cNvSpPr txBox="1"/>
          <p:nvPr/>
        </p:nvSpPr>
        <p:spPr>
          <a:xfrm>
            <a:off x="413239" y="242823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91145A45-5C6B-453B-9BCF-F3492E5A6CFD}"/>
                  </a:ext>
                </a:extLst>
              </p:cNvPr>
              <p:cNvSpPr txBox="1"/>
              <p:nvPr/>
            </p:nvSpPr>
            <p:spPr>
              <a:xfrm>
                <a:off x="929395" y="2464246"/>
                <a:ext cx="2767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91145A45-5C6B-453B-9BCF-F3492E5A6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95" y="2464246"/>
                <a:ext cx="2767745" cy="276999"/>
              </a:xfrm>
              <a:prstGeom prst="rect">
                <a:avLst/>
              </a:prstGeom>
              <a:blipFill>
                <a:blip r:embed="rId4"/>
                <a:stretch>
                  <a:fillRect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1FAD035-AB1F-4FEC-A345-783D35FC30E5}"/>
                  </a:ext>
                </a:extLst>
              </p:cNvPr>
              <p:cNvSpPr txBox="1"/>
              <p:nvPr/>
            </p:nvSpPr>
            <p:spPr>
              <a:xfrm>
                <a:off x="929395" y="3124200"/>
                <a:ext cx="3386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1FAD035-AB1F-4FEC-A345-783D35FC3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95" y="3124200"/>
                <a:ext cx="3386376" cy="276999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Pijl: gekromd omlaag 9">
            <a:extLst>
              <a:ext uri="{FF2B5EF4-FFF2-40B4-BE49-F238E27FC236}">
                <a16:creationId xmlns:a16="http://schemas.microsoft.com/office/drawing/2014/main" id="{6EF7BF70-FA8E-4545-8F80-9AE73498CBF5}"/>
              </a:ext>
            </a:extLst>
          </p:cNvPr>
          <p:cNvSpPr/>
          <p:nvPr/>
        </p:nvSpPr>
        <p:spPr>
          <a:xfrm>
            <a:off x="1161070" y="2965765"/>
            <a:ext cx="718027" cy="1584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Pijl: gekromd omlaag 10">
            <a:extLst>
              <a:ext uri="{FF2B5EF4-FFF2-40B4-BE49-F238E27FC236}">
                <a16:creationId xmlns:a16="http://schemas.microsoft.com/office/drawing/2014/main" id="{A99C4A53-F654-4AE9-8CA1-FAF5D40453E3}"/>
              </a:ext>
            </a:extLst>
          </p:cNvPr>
          <p:cNvSpPr/>
          <p:nvPr/>
        </p:nvSpPr>
        <p:spPr>
          <a:xfrm>
            <a:off x="1162486" y="2931789"/>
            <a:ext cx="1184474" cy="1924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2B4463C-ACFC-4CEE-B6B8-24E22F3576D6}"/>
                  </a:ext>
                </a:extLst>
              </p:cNvPr>
              <p:cNvSpPr txBox="1"/>
              <p:nvPr/>
            </p:nvSpPr>
            <p:spPr>
              <a:xfrm>
                <a:off x="929395" y="3808002"/>
                <a:ext cx="8306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2B4463C-ACFC-4CEE-B6B8-24E22F357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95" y="3808002"/>
                <a:ext cx="830677" cy="276999"/>
              </a:xfrm>
              <a:prstGeom prst="rect">
                <a:avLst/>
              </a:prstGeom>
              <a:blipFill>
                <a:blip r:embed="rId6"/>
                <a:stretch>
                  <a:fillRect l="-3650" t="-4444" r="-510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ijl: gekromd omhoog 14">
            <a:extLst>
              <a:ext uri="{FF2B5EF4-FFF2-40B4-BE49-F238E27FC236}">
                <a16:creationId xmlns:a16="http://schemas.microsoft.com/office/drawing/2014/main" id="{E00887A0-3BFA-4301-AAEE-E6E2D7C955B5}"/>
              </a:ext>
            </a:extLst>
          </p:cNvPr>
          <p:cNvSpPr/>
          <p:nvPr/>
        </p:nvSpPr>
        <p:spPr>
          <a:xfrm>
            <a:off x="1520083" y="3401199"/>
            <a:ext cx="359014" cy="11416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Pijl: gekromd omhoog 15">
            <a:extLst>
              <a:ext uri="{FF2B5EF4-FFF2-40B4-BE49-F238E27FC236}">
                <a16:creationId xmlns:a16="http://schemas.microsoft.com/office/drawing/2014/main" id="{4B92627B-CE71-4DE6-93D1-70871DF9C724}"/>
              </a:ext>
            </a:extLst>
          </p:cNvPr>
          <p:cNvSpPr/>
          <p:nvPr/>
        </p:nvSpPr>
        <p:spPr>
          <a:xfrm>
            <a:off x="1541858" y="3401539"/>
            <a:ext cx="674477" cy="1245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E29D699-0C41-4618-8783-E00DDE5A1C81}"/>
                  </a:ext>
                </a:extLst>
              </p:cNvPr>
              <p:cNvSpPr txBox="1"/>
              <p:nvPr/>
            </p:nvSpPr>
            <p:spPr>
              <a:xfrm>
                <a:off x="1767336" y="3808001"/>
                <a:ext cx="1305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+ 4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E29D699-0C41-4618-8783-E00DDE5A1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336" y="3808001"/>
                <a:ext cx="1305422" cy="276999"/>
              </a:xfrm>
              <a:prstGeom prst="rect">
                <a:avLst/>
              </a:prstGeom>
              <a:blipFill>
                <a:blip r:embed="rId7"/>
                <a:stretch>
                  <a:fillRect l="-3738" r="-140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D042898-137E-4F3F-8FF5-39A80EF622BE}"/>
                  </a:ext>
                </a:extLst>
              </p:cNvPr>
              <p:cNvSpPr txBox="1"/>
              <p:nvPr/>
            </p:nvSpPr>
            <p:spPr>
              <a:xfrm>
                <a:off x="3080022" y="3808000"/>
                <a:ext cx="18972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D042898-137E-4F3F-8FF5-39A80EF62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022" y="3808000"/>
                <a:ext cx="1897251" cy="276999"/>
              </a:xfrm>
              <a:prstGeom prst="rect">
                <a:avLst/>
              </a:prstGeom>
              <a:blipFill>
                <a:blip r:embed="rId8"/>
                <a:stretch>
                  <a:fillRect l="-1286" t="-4444" r="-28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7583BEE-D261-49AE-A02B-BFEA98EC19A6}"/>
                  </a:ext>
                </a:extLst>
              </p:cNvPr>
              <p:cNvSpPr txBox="1"/>
              <p:nvPr/>
            </p:nvSpPr>
            <p:spPr>
              <a:xfrm>
                <a:off x="868821" y="4377641"/>
                <a:ext cx="31024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7583BEE-D261-49AE-A02B-BFEA98EC1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21" y="4377641"/>
                <a:ext cx="3102452" cy="276999"/>
              </a:xfrm>
              <a:prstGeom prst="rect">
                <a:avLst/>
              </a:prstGeom>
              <a:blipFill>
                <a:blip r:embed="rId9"/>
                <a:stretch>
                  <a:fillRect l="-591" t="-4348" r="-157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5A84E0D3-49FE-4A81-8E2F-84C851FE1A70}"/>
              </a:ext>
            </a:extLst>
          </p:cNvPr>
          <p:cNvCxnSpPr/>
          <p:nvPr/>
        </p:nvCxnSpPr>
        <p:spPr>
          <a:xfrm flipV="1">
            <a:off x="868821" y="4377641"/>
            <a:ext cx="29224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21070EE5-DBCC-4A3F-B2B3-A73B3034BC2D}"/>
              </a:ext>
            </a:extLst>
          </p:cNvPr>
          <p:cNvCxnSpPr/>
          <p:nvPr/>
        </p:nvCxnSpPr>
        <p:spPr>
          <a:xfrm flipV="1">
            <a:off x="2466298" y="4367481"/>
            <a:ext cx="292249" cy="2769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4AF5E56-0FD9-4848-9A93-34FDFF6F126D}"/>
                  </a:ext>
                </a:extLst>
              </p:cNvPr>
              <p:cNvSpPr txBox="1"/>
              <p:nvPr/>
            </p:nvSpPr>
            <p:spPr>
              <a:xfrm>
                <a:off x="868821" y="4947280"/>
                <a:ext cx="20642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=15−16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4AF5E56-0FD9-4848-9A93-34FDFF6F1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21" y="4947280"/>
                <a:ext cx="2064219" cy="276999"/>
              </a:xfrm>
              <a:prstGeom prst="rect">
                <a:avLst/>
              </a:prstGeom>
              <a:blipFill>
                <a:blip r:embed="rId10"/>
                <a:stretch>
                  <a:fillRect l="-2367" r="-236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C0A1EDA-E8E5-494E-8619-EECC78477933}"/>
                  </a:ext>
                </a:extLst>
              </p:cNvPr>
              <p:cNvSpPr txBox="1"/>
              <p:nvPr/>
            </p:nvSpPr>
            <p:spPr>
              <a:xfrm>
                <a:off x="813516" y="5444397"/>
                <a:ext cx="10874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C0A1EDA-E8E5-494E-8619-EECC78477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516" y="5444397"/>
                <a:ext cx="1087414" cy="276999"/>
              </a:xfrm>
              <a:prstGeom prst="rect">
                <a:avLst/>
              </a:prstGeom>
              <a:blipFill>
                <a:blip r:embed="rId11"/>
                <a:stretch>
                  <a:fillRect l="-559" r="-446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EA50CBBB-5A4C-4C88-9195-B70DD230FA90}"/>
                  </a:ext>
                </a:extLst>
              </p:cNvPr>
              <p:cNvSpPr txBox="1"/>
              <p:nvPr/>
            </p:nvSpPr>
            <p:spPr>
              <a:xfrm>
                <a:off x="868821" y="5941514"/>
                <a:ext cx="78604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EA50CBBB-5A4C-4C88-9195-B70DD230F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21" y="5941514"/>
                <a:ext cx="786049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43C7695-C81F-4E21-B4DD-0C1D237CAD32}"/>
                  </a:ext>
                </a:extLst>
              </p:cNvPr>
              <p:cNvSpPr txBox="1"/>
              <p:nvPr/>
            </p:nvSpPr>
            <p:spPr>
              <a:xfrm>
                <a:off x="1310133" y="5952087"/>
                <a:ext cx="386323" cy="5203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 1  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8 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43C7695-C81F-4E21-B4DD-0C1D237CA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133" y="5952087"/>
                <a:ext cx="386323" cy="5203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BE5F242-BC73-412E-AFFC-6D62A8B3A4EA}"/>
                  </a:ext>
                </a:extLst>
              </p:cNvPr>
              <p:cNvSpPr txBox="1"/>
              <p:nvPr/>
            </p:nvSpPr>
            <p:spPr>
              <a:xfrm>
                <a:off x="4129808" y="4346863"/>
                <a:ext cx="22933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 haal van beide leden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sz="1400" dirty="0"/>
                  <a:t> af )</a:t>
                </a:r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BE5F242-BC73-412E-AFFC-6D62A8B3A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808" y="4346863"/>
                <a:ext cx="2293385" cy="307777"/>
              </a:xfrm>
              <a:prstGeom prst="rect">
                <a:avLst/>
              </a:prstGeom>
              <a:blipFill>
                <a:blip r:embed="rId14"/>
                <a:stretch>
                  <a:fillRect l="-796" t="-1961" b="-215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25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/>
      <p:bldP spid="15" grpId="0" animBg="1"/>
      <p:bldP spid="16" grpId="0" animBg="1"/>
      <p:bldP spid="17" grpId="0"/>
      <p:bldP spid="18" grpId="0"/>
      <p:bldP spid="19" grpId="0"/>
      <p:bldP spid="23" grpId="0"/>
      <p:bldP spid="24" grpId="0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41</TotalTime>
  <Words>181</Words>
  <Application>Microsoft Office PowerPoint</Application>
  <PresentationFormat>Breedbeeld</PresentationFormat>
  <Paragraphs>34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2018-03-21T13:16:16Z</dcterms:created>
  <dcterms:modified xsi:type="dcterms:W3CDTF">2018-03-22T16:51:07Z</dcterms:modified>
</cp:coreProperties>
</file>