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32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18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82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02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05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453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1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90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8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24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4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23F6-2278-443C-922C-4F8F0E100F7D}" type="datetimeFigureOut">
              <a:rPr lang="nl-NL" smtClean="0"/>
              <a:t>28-2-2019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6AF10-542C-451E-BBA3-4BD99D2A00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99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4.jp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2.jpg"/><Relationship Id="rId12" Type="http://schemas.openxmlformats.org/officeDocument/2006/relationships/image" Target="../media/image3.jp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6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7323015-D5B3-49C1-BB30-88E84B8ACA69}"/>
              </a:ext>
            </a:extLst>
          </p:cNvPr>
          <p:cNvSpPr txBox="1"/>
          <p:nvPr/>
        </p:nvSpPr>
        <p:spPr>
          <a:xfrm>
            <a:off x="413239" y="49237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0155AD0B-E156-4E42-BB39-24A60C42C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580" y="492370"/>
            <a:ext cx="3596640" cy="2857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389F4D0-7090-4062-BD34-096EA391205F}"/>
                  </a:ext>
                </a:extLst>
              </p:cNvPr>
              <p:cNvSpPr txBox="1"/>
              <p:nvPr/>
            </p:nvSpPr>
            <p:spPr>
              <a:xfrm>
                <a:off x="2127449" y="2462431"/>
                <a:ext cx="4590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389F4D0-7090-4062-BD34-096EA3912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449" y="2462431"/>
                <a:ext cx="459036" cy="276999"/>
              </a:xfrm>
              <a:prstGeom prst="rect">
                <a:avLst/>
              </a:prstGeom>
              <a:blipFill>
                <a:blip r:embed="rId3"/>
                <a:stretch>
                  <a:fillRect l="-12000" r="-4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C3B00B5-0904-43D4-9FDE-74A46B0E3ADC}"/>
                  </a:ext>
                </a:extLst>
              </p:cNvPr>
              <p:cNvSpPr txBox="1"/>
              <p:nvPr/>
            </p:nvSpPr>
            <p:spPr>
              <a:xfrm>
                <a:off x="2665929" y="2462430"/>
                <a:ext cx="1654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C3B00B5-0904-43D4-9FDE-74A46B0E3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929" y="2462430"/>
                <a:ext cx="1654877" cy="276999"/>
              </a:xfrm>
              <a:prstGeom prst="rect">
                <a:avLst/>
              </a:prstGeom>
              <a:blipFill>
                <a:blip r:embed="rId4"/>
                <a:stretch>
                  <a:fillRect l="-2941" r="-330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42816AE-960B-4DB7-B3C2-DB4327EBC01B}"/>
                  </a:ext>
                </a:extLst>
              </p:cNvPr>
              <p:cNvSpPr txBox="1"/>
              <p:nvPr/>
            </p:nvSpPr>
            <p:spPr>
              <a:xfrm>
                <a:off x="2127449" y="2785945"/>
                <a:ext cx="4443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42816AE-960B-4DB7-B3C2-DB4327EBC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449" y="2785945"/>
                <a:ext cx="444352" cy="276999"/>
              </a:xfrm>
              <a:prstGeom prst="rect">
                <a:avLst/>
              </a:prstGeom>
              <a:blipFill>
                <a:blip r:embed="rId5"/>
                <a:stretch>
                  <a:fillRect l="-12329" r="-411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1327F48-4606-4FA0-A58E-0EF96002DB88}"/>
                  </a:ext>
                </a:extLst>
              </p:cNvPr>
              <p:cNvSpPr txBox="1"/>
              <p:nvPr/>
            </p:nvSpPr>
            <p:spPr>
              <a:xfrm>
                <a:off x="2665929" y="2785943"/>
                <a:ext cx="7379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1327F48-4606-4FA0-A58E-0EF96002D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929" y="2785943"/>
                <a:ext cx="737959" cy="276999"/>
              </a:xfrm>
              <a:prstGeom prst="rect">
                <a:avLst/>
              </a:prstGeom>
              <a:blipFill>
                <a:blip r:embed="rId6"/>
                <a:stretch>
                  <a:fillRect l="-6612" r="-661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Afbeelding 13">
            <a:extLst>
              <a:ext uri="{FF2B5EF4-FFF2-40B4-BE49-F238E27FC236}">
                <a16:creationId xmlns:a16="http://schemas.microsoft.com/office/drawing/2014/main" id="{2DCBE797-54DF-41F8-85C1-6265DE1E6B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52" y="3163790"/>
            <a:ext cx="5060633" cy="400050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4CC3CBC-DC09-4719-92C9-051FB345560D}"/>
              </a:ext>
            </a:extLst>
          </p:cNvPr>
          <p:cNvSpPr txBox="1"/>
          <p:nvPr/>
        </p:nvSpPr>
        <p:spPr>
          <a:xfrm>
            <a:off x="950881" y="3608581"/>
            <a:ext cx="187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grafisch-numeriek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3536179-AC32-42A7-ACCB-8C206BCC7C73}"/>
              </a:ext>
            </a:extLst>
          </p:cNvPr>
          <p:cNvSpPr txBox="1"/>
          <p:nvPr/>
        </p:nvSpPr>
        <p:spPr>
          <a:xfrm>
            <a:off x="998409" y="4043855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347F699-28A3-4A27-B20B-B4356B3FC04B}"/>
                  </a:ext>
                </a:extLst>
              </p:cNvPr>
              <p:cNvSpPr txBox="1"/>
              <p:nvPr/>
            </p:nvSpPr>
            <p:spPr>
              <a:xfrm>
                <a:off x="2011680" y="4090021"/>
                <a:ext cx="19899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347F699-28A3-4A27-B20B-B4356B3FC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0" y="4090021"/>
                <a:ext cx="1989904" cy="276999"/>
              </a:xfrm>
              <a:prstGeom prst="rect">
                <a:avLst/>
              </a:prstGeom>
              <a:blipFill>
                <a:blip r:embed="rId8"/>
                <a:stretch>
                  <a:fillRect l="-2147" r="-2761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88D43CE1-325B-4383-B08C-7517EFE343E2}"/>
              </a:ext>
            </a:extLst>
          </p:cNvPr>
          <p:cNvSpPr txBox="1"/>
          <p:nvPr/>
        </p:nvSpPr>
        <p:spPr>
          <a:xfrm flipH="1">
            <a:off x="1412240" y="4413187"/>
            <a:ext cx="47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BC83EAF-4B33-4493-9DD7-1049757A5D0F}"/>
                  </a:ext>
                </a:extLst>
              </p:cNvPr>
              <p:cNvSpPr txBox="1"/>
              <p:nvPr/>
            </p:nvSpPr>
            <p:spPr>
              <a:xfrm>
                <a:off x="2011680" y="4459353"/>
                <a:ext cx="10783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BC83EAF-4B33-4493-9DD7-1049757A5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0" y="4459353"/>
                <a:ext cx="1078309" cy="276999"/>
              </a:xfrm>
              <a:prstGeom prst="rect">
                <a:avLst/>
              </a:prstGeom>
              <a:blipFill>
                <a:blip r:embed="rId9"/>
                <a:stretch>
                  <a:fillRect l="-4520" r="-395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7905AB11-8E63-4CE7-9B80-21463E5CE07B}"/>
              </a:ext>
            </a:extLst>
          </p:cNvPr>
          <p:cNvSpPr txBox="1"/>
          <p:nvPr/>
        </p:nvSpPr>
        <p:spPr>
          <a:xfrm>
            <a:off x="867108" y="4967185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6772517-565D-4798-AA9A-3CD3AA82E91E}"/>
                  </a:ext>
                </a:extLst>
              </p:cNvPr>
              <p:cNvSpPr txBox="1"/>
              <p:nvPr/>
            </p:nvSpPr>
            <p:spPr>
              <a:xfrm>
                <a:off x="3351128" y="5003191"/>
                <a:ext cx="20889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0, 600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 200000]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6772517-565D-4798-AA9A-3CD3AA82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128" y="5003191"/>
                <a:ext cx="2088970" cy="276999"/>
              </a:xfrm>
              <a:prstGeom prst="rect">
                <a:avLst/>
              </a:prstGeom>
              <a:blipFill>
                <a:blip r:embed="rId10"/>
                <a:stretch>
                  <a:fillRect t="-4444" r="-3509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CE3E2108-6EFB-4830-B23C-D0E912E5E9AA}"/>
              </a:ext>
            </a:extLst>
          </p:cNvPr>
          <p:cNvSpPr txBox="1"/>
          <p:nvPr/>
        </p:nvSpPr>
        <p:spPr>
          <a:xfrm>
            <a:off x="1353837" y="535629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FDD1B14-0B43-4613-8E21-47A444416A8E}"/>
                  </a:ext>
                </a:extLst>
              </p:cNvPr>
              <p:cNvSpPr txBox="1"/>
              <p:nvPr/>
            </p:nvSpPr>
            <p:spPr>
              <a:xfrm>
                <a:off x="2149859" y="5385544"/>
                <a:ext cx="37034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=333,33… 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=133333,33…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FDD1B14-0B43-4613-8E21-47A444416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859" y="5385544"/>
                <a:ext cx="3703450" cy="276999"/>
              </a:xfrm>
              <a:prstGeom prst="rect">
                <a:avLst/>
              </a:prstGeom>
              <a:blipFill>
                <a:blip r:embed="rId11"/>
                <a:stretch>
                  <a:fillRect l="-32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32C474B3-CD9C-4E37-9EC6-91DDA7A99105}"/>
              </a:ext>
            </a:extLst>
          </p:cNvPr>
          <p:cNvCxnSpPr/>
          <p:nvPr/>
        </p:nvCxnSpPr>
        <p:spPr>
          <a:xfrm>
            <a:off x="9956800" y="1564640"/>
            <a:ext cx="0" cy="14397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3CE472B-BFA1-49AD-9CB5-2F71858015F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500" y="330148"/>
            <a:ext cx="5627370" cy="123348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2A9E5E61-91BC-4952-BEA7-D06FC7C8B4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65" y="1569450"/>
            <a:ext cx="5480685" cy="853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52F5F78-079A-4204-86ED-5DFF3DFBE444}"/>
                  </a:ext>
                </a:extLst>
              </p:cNvPr>
              <p:cNvSpPr txBox="1"/>
              <p:nvPr/>
            </p:nvSpPr>
            <p:spPr>
              <a:xfrm>
                <a:off x="9728041" y="3070428"/>
                <a:ext cx="7384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333,33…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52F5F78-079A-4204-86ED-5DFF3DFBE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041" y="3070428"/>
                <a:ext cx="738472" cy="215444"/>
              </a:xfrm>
              <a:prstGeom prst="rect">
                <a:avLst/>
              </a:prstGeom>
              <a:blipFill>
                <a:blip r:embed="rId14"/>
                <a:stretch>
                  <a:fillRect l="-4959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E903D11-F92A-45D7-B9FF-03CD92A7D0B6}"/>
                  </a:ext>
                </a:extLst>
              </p:cNvPr>
              <p:cNvSpPr txBox="1"/>
              <p:nvPr/>
            </p:nvSpPr>
            <p:spPr>
              <a:xfrm>
                <a:off x="895146" y="5935290"/>
                <a:ext cx="37678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fabrikant maakt winst als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nl-NL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nl-NL" b="1" dirty="0"/>
                  <a:t> , 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DE903D11-F92A-45D7-B9FF-03CD92A7D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46" y="5935290"/>
                <a:ext cx="3767826" cy="369332"/>
              </a:xfrm>
              <a:prstGeom prst="rect">
                <a:avLst/>
              </a:prstGeom>
              <a:blipFill>
                <a:blip r:embed="rId15"/>
                <a:stretch>
                  <a:fillRect l="-1456" t="-10000" r="-32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10D10BAE-6BBD-40E4-AC5C-A5079808AAF3}"/>
              </a:ext>
            </a:extLst>
          </p:cNvPr>
          <p:cNvCxnSpPr>
            <a:cxnSpLocks/>
          </p:cNvCxnSpPr>
          <p:nvPr/>
        </p:nvCxnSpPr>
        <p:spPr>
          <a:xfrm>
            <a:off x="6370320" y="3563840"/>
            <a:ext cx="0" cy="27407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AC90479C-F7A2-46FC-BCD0-F345797CB6F8}"/>
              </a:ext>
            </a:extLst>
          </p:cNvPr>
          <p:cNvSpPr txBox="1"/>
          <p:nvPr/>
        </p:nvSpPr>
        <p:spPr>
          <a:xfrm>
            <a:off x="6556724" y="3608581"/>
            <a:ext cx="124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algebraïsch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3A187E7C-8F93-4C6D-9BC8-B1B5EAD81AEF}"/>
                  </a:ext>
                </a:extLst>
              </p:cNvPr>
              <p:cNvSpPr/>
              <p:nvPr/>
            </p:nvSpPr>
            <p:spPr>
              <a:xfrm>
                <a:off x="6885062" y="4090021"/>
                <a:ext cx="2825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250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+50000=400∙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3A187E7C-8F93-4C6D-9BC8-B1B5EAD81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5062" y="4090021"/>
                <a:ext cx="2825966" cy="369332"/>
              </a:xfrm>
              <a:prstGeom prst="rect">
                <a:avLst/>
              </a:prstGeom>
              <a:blipFill>
                <a:blip r:embed="rId1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81677B6-E375-482C-AD4B-1A0D7BC8B528}"/>
                  </a:ext>
                </a:extLst>
              </p:cNvPr>
              <p:cNvSpPr txBox="1"/>
              <p:nvPr/>
            </p:nvSpPr>
            <p:spPr>
              <a:xfrm>
                <a:off x="7009106" y="4577526"/>
                <a:ext cx="24777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81677B6-E375-482C-AD4B-1A0D7BC8B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106" y="4577526"/>
                <a:ext cx="2477794" cy="276999"/>
              </a:xfrm>
              <a:prstGeom prst="rect">
                <a:avLst/>
              </a:prstGeom>
              <a:blipFill>
                <a:blip r:embed="rId17"/>
                <a:stretch>
                  <a:fillRect l="-2956" t="-2222" r="-221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57287CC-EBD1-4A35-826B-738884B2CB84}"/>
                  </a:ext>
                </a:extLst>
              </p:cNvPr>
              <p:cNvSpPr txBox="1"/>
              <p:nvPr/>
            </p:nvSpPr>
            <p:spPr>
              <a:xfrm>
                <a:off x="6933158" y="5027703"/>
                <a:ext cx="18584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E57287CC-EBD1-4A35-826B-738884B2C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158" y="5027703"/>
                <a:ext cx="1858457" cy="276999"/>
              </a:xfrm>
              <a:prstGeom prst="rect">
                <a:avLst/>
              </a:prstGeom>
              <a:blipFill>
                <a:blip r:embed="rId18"/>
                <a:stretch>
                  <a:fillRect t="-2222" r="-2951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AC0744F5-1455-4259-A5A1-ED52EB4105DF}"/>
                  </a:ext>
                </a:extLst>
              </p:cNvPr>
              <p:cNvSpPr txBox="1"/>
              <p:nvPr/>
            </p:nvSpPr>
            <p:spPr>
              <a:xfrm>
                <a:off x="6956413" y="5442730"/>
                <a:ext cx="130061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−50000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AC0744F5-1455-4259-A5A1-ED52EB410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413" y="5442730"/>
                <a:ext cx="1300612" cy="52418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D9B9B896-000C-4F8C-91F3-55E32D61F85C}"/>
                  </a:ext>
                </a:extLst>
              </p:cNvPr>
              <p:cNvSpPr txBox="1"/>
              <p:nvPr/>
            </p:nvSpPr>
            <p:spPr>
              <a:xfrm>
                <a:off x="8277725" y="5596053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=333,33…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D9B9B896-000C-4F8C-91F3-55E32D61F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725" y="5596053"/>
                <a:ext cx="1191032" cy="276999"/>
              </a:xfrm>
              <a:prstGeom prst="rect">
                <a:avLst/>
              </a:prstGeom>
              <a:blipFill>
                <a:blip r:embed="rId20"/>
                <a:stretch>
                  <a:fillRect l="-20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Pijl: rechts 41">
            <a:extLst>
              <a:ext uri="{FF2B5EF4-FFF2-40B4-BE49-F238E27FC236}">
                <a16:creationId xmlns:a16="http://schemas.microsoft.com/office/drawing/2014/main" id="{FAAD118C-8A17-468A-9615-FCF766B07861}"/>
              </a:ext>
            </a:extLst>
          </p:cNvPr>
          <p:cNvSpPr/>
          <p:nvPr/>
        </p:nvSpPr>
        <p:spPr>
          <a:xfrm rot="10800000">
            <a:off x="6486947" y="6110362"/>
            <a:ext cx="665970" cy="13681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CDAD7293-5CD6-4DCD-933C-EAD500860268}"/>
                  </a:ext>
                </a:extLst>
              </p:cNvPr>
              <p:cNvSpPr/>
              <p:nvPr/>
            </p:nvSpPr>
            <p:spPr>
              <a:xfrm>
                <a:off x="4546685" y="5935902"/>
                <a:ext cx="17443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b="1" dirty="0"/>
                  <a:t>dus als </a:t>
                </a:r>
                <a14:m>
                  <m:oMath xmlns:m="http://schemas.openxmlformats.org/officeDocument/2006/math">
                    <m:r>
                      <a:rPr lang="nl-NL" b="1" i="1">
                        <a:latin typeface="Cambria Math" panose="02040503050406030204" pitchFamily="18" charset="0"/>
                      </a:rPr>
                      <m:t>𝒒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nl-NL" b="1" i="1">
                        <a:latin typeface="Cambria Math" panose="02040503050406030204" pitchFamily="18" charset="0"/>
                      </a:rPr>
                      <m:t>𝟑𝟑𝟑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43" name="Rechthoek 42">
                <a:extLst>
                  <a:ext uri="{FF2B5EF4-FFF2-40B4-BE49-F238E27FC236}">
                    <a16:creationId xmlns:a16="http://schemas.microsoft.com/office/drawing/2014/main" id="{CDAD7293-5CD6-4DCD-933C-EAD5008602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685" y="5935902"/>
                <a:ext cx="1744388" cy="369332"/>
              </a:xfrm>
              <a:prstGeom prst="rect">
                <a:avLst/>
              </a:prstGeom>
              <a:blipFill>
                <a:blip r:embed="rId21"/>
                <a:stretch>
                  <a:fillRect l="-314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/>
          <p:cNvSpPr txBox="1"/>
          <p:nvPr/>
        </p:nvSpPr>
        <p:spPr>
          <a:xfrm>
            <a:off x="4497549" y="238433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 kosten )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4522437" y="2755230"/>
            <a:ext cx="1384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 opbrengst )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2907886" y="3611707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 via GR )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9956800" y="3024145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800" y="3024145"/>
                <a:ext cx="150682" cy="276999"/>
              </a:xfrm>
              <a:prstGeom prst="rect">
                <a:avLst/>
              </a:prstGeom>
              <a:blipFill>
                <a:blip r:embed="rId22"/>
                <a:stretch>
                  <a:fillRect l="-36000" r="-36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echte verbindingslijn 6"/>
          <p:cNvCxnSpPr/>
          <p:nvPr/>
        </p:nvCxnSpPr>
        <p:spPr>
          <a:xfrm>
            <a:off x="1934406" y="938976"/>
            <a:ext cx="26512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1871145" y="1226287"/>
            <a:ext cx="429370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54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1" grpId="0"/>
      <p:bldP spid="35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3" grpId="1"/>
      <p:bldP spid="2" grpId="0"/>
      <p:bldP spid="34" grpId="0"/>
      <p:bldP spid="3" grpId="0"/>
      <p:bldP spid="5" grpId="0"/>
      <p:bldP spid="5" grpId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111</TotalTime>
  <Words>89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2018-03-19T17:45:57Z</dcterms:created>
  <dcterms:modified xsi:type="dcterms:W3CDTF">2019-02-28T11:32:22Z</dcterms:modified>
</cp:coreProperties>
</file>