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01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9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96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2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759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50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33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8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41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92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24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F2D36-95D9-4CD2-BEFE-156136B0CADB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1F0F-27DA-4D63-B407-FDE186FD08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56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3" Type="http://schemas.openxmlformats.org/officeDocument/2006/relationships/image" Target="../media/image2.jp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image" Target="../media/image31.jp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12124" y="61818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33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270" y="618186"/>
            <a:ext cx="4660583" cy="30003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307" y="618186"/>
            <a:ext cx="4815840" cy="3810000"/>
          </a:xfrm>
          <a:prstGeom prst="rect">
            <a:avLst/>
          </a:prstGeom>
        </p:spPr>
      </p:pic>
      <p:cxnSp>
        <p:nvCxnSpPr>
          <p:cNvPr id="8" name="Rechte verbindingslijn 7"/>
          <p:cNvCxnSpPr/>
          <p:nvPr/>
        </p:nvCxnSpPr>
        <p:spPr>
          <a:xfrm>
            <a:off x="7674964" y="1379095"/>
            <a:ext cx="0" cy="26082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9356357" y="1351615"/>
            <a:ext cx="0" cy="26082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2D9B698-B7EE-48BD-B5BC-9851B3FEC021}"/>
                  </a:ext>
                </a:extLst>
              </p:cNvPr>
              <p:cNvSpPr txBox="1"/>
              <p:nvPr/>
            </p:nvSpPr>
            <p:spPr>
              <a:xfrm>
                <a:off x="7186882" y="1898539"/>
                <a:ext cx="24795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2D9B698-B7EE-48BD-B5BC-9851B3FEC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882" y="1898539"/>
                <a:ext cx="247953" cy="184666"/>
              </a:xfrm>
              <a:prstGeom prst="rect">
                <a:avLst/>
              </a:prstGeom>
              <a:blipFill>
                <a:blip r:embed="rId4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616FC6D-4D9A-4F90-B925-C20B08F06D4C}"/>
                  </a:ext>
                </a:extLst>
              </p:cNvPr>
              <p:cNvSpPr txBox="1"/>
              <p:nvPr/>
            </p:nvSpPr>
            <p:spPr>
              <a:xfrm>
                <a:off x="8391685" y="1166949"/>
                <a:ext cx="24795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616FC6D-4D9A-4F90-B925-C20B08F06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685" y="1166949"/>
                <a:ext cx="247952" cy="184666"/>
              </a:xfrm>
              <a:prstGeom prst="rect">
                <a:avLst/>
              </a:prstGeom>
              <a:blipFill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0151B4D8-DD5A-41CA-9763-EB5F020FA6FA}"/>
                  </a:ext>
                </a:extLst>
              </p:cNvPr>
              <p:cNvSpPr txBox="1"/>
              <p:nvPr/>
            </p:nvSpPr>
            <p:spPr>
              <a:xfrm>
                <a:off x="9764423" y="2196391"/>
                <a:ext cx="24795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0151B4D8-DD5A-41CA-9763-EB5F020FA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4423" y="2196391"/>
                <a:ext cx="247952" cy="184666"/>
              </a:xfrm>
              <a:prstGeom prst="rect">
                <a:avLst/>
              </a:prstGeom>
              <a:blipFill>
                <a:blip r:embed="rId6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3A5F4997-D132-4A79-9FAC-0B07819838AF}"/>
              </a:ext>
            </a:extLst>
          </p:cNvPr>
          <p:cNvSpPr txBox="1"/>
          <p:nvPr/>
        </p:nvSpPr>
        <p:spPr>
          <a:xfrm>
            <a:off x="442163" y="3704932"/>
            <a:ext cx="228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Het stuk horend bij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2885BF5-BFB9-45CC-A7B9-2BA2B74B6FB2}"/>
                  </a:ext>
                </a:extLst>
              </p:cNvPr>
              <p:cNvSpPr txBox="1"/>
              <p:nvPr/>
            </p:nvSpPr>
            <p:spPr>
              <a:xfrm>
                <a:off x="822081" y="4173214"/>
                <a:ext cx="1160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2885BF5-BFB9-45CC-A7B9-2BA2B74B6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81" y="4173214"/>
                <a:ext cx="1160382" cy="276999"/>
              </a:xfrm>
              <a:prstGeom prst="rect">
                <a:avLst/>
              </a:prstGeom>
              <a:blipFill>
                <a:blip r:embed="rId7"/>
                <a:stretch>
                  <a:fillRect l="-4737" r="-421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D17EDE1-3545-44F6-8EDF-F83E3BA0D8DD}"/>
                  </a:ext>
                </a:extLst>
              </p:cNvPr>
              <p:cNvSpPr txBox="1"/>
              <p:nvPr/>
            </p:nvSpPr>
            <p:spPr>
              <a:xfrm>
                <a:off x="2123344" y="4014954"/>
                <a:ext cx="1257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D17EDE1-3545-44F6-8EDF-F83E3BA0D8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344" y="4014954"/>
                <a:ext cx="1257139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84CEDE7-D1E0-4700-9CBE-95CCE2CB67BD}"/>
                  </a:ext>
                </a:extLst>
              </p:cNvPr>
              <p:cNvSpPr txBox="1"/>
              <p:nvPr/>
            </p:nvSpPr>
            <p:spPr>
              <a:xfrm>
                <a:off x="3380483" y="4014954"/>
                <a:ext cx="120706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140−60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10−0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84CEDE7-D1E0-4700-9CBE-95CCE2CB6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483" y="4014954"/>
                <a:ext cx="1207062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54DD3A5-EF43-4008-ACEE-8476968946CB}"/>
                  </a:ext>
                </a:extLst>
              </p:cNvPr>
              <p:cNvSpPr txBox="1"/>
              <p:nvPr/>
            </p:nvSpPr>
            <p:spPr>
              <a:xfrm>
                <a:off x="4573549" y="4013159"/>
                <a:ext cx="97622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54DD3A5-EF43-4008-ACEE-847696894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549" y="4013159"/>
                <a:ext cx="976229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DF6874C-A1BA-4281-958B-ECCFD2504774}"/>
                  </a:ext>
                </a:extLst>
              </p:cNvPr>
              <p:cNvSpPr txBox="1"/>
              <p:nvPr/>
            </p:nvSpPr>
            <p:spPr>
              <a:xfrm>
                <a:off x="822081" y="4712682"/>
                <a:ext cx="1160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DF6874C-A1BA-4281-958B-ECCFD2504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81" y="4712682"/>
                <a:ext cx="1160382" cy="276999"/>
              </a:xfrm>
              <a:prstGeom prst="rect">
                <a:avLst/>
              </a:prstGeom>
              <a:blipFill>
                <a:blip r:embed="rId11"/>
                <a:stretch>
                  <a:fillRect l="-4737" r="-42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BC6CD90-73C6-4692-9D95-0F2D9AFCF225}"/>
                  </a:ext>
                </a:extLst>
              </p:cNvPr>
              <p:cNvSpPr txBox="1"/>
              <p:nvPr/>
            </p:nvSpPr>
            <p:spPr>
              <a:xfrm>
                <a:off x="789330" y="5007265"/>
                <a:ext cx="12610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0, 60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BC6CD90-73C6-4692-9D95-0F2D9AFCF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30" y="5007265"/>
                <a:ext cx="1261051" cy="276999"/>
              </a:xfrm>
              <a:prstGeom prst="rect">
                <a:avLst/>
              </a:prstGeom>
              <a:blipFill>
                <a:blip r:embed="rId12"/>
                <a:stretch>
                  <a:fillRect l="-33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802AA7E-1B2C-40DE-A4FE-1BFD6887F849}"/>
                  </a:ext>
                </a:extLst>
              </p:cNvPr>
              <p:cNvSpPr txBox="1"/>
              <p:nvPr/>
            </p:nvSpPr>
            <p:spPr>
              <a:xfrm rot="10800000">
                <a:off x="1889652" y="4723260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802AA7E-1B2C-40DE-A4FE-1BFD6887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889652" y="4723260"/>
                <a:ext cx="379463" cy="617861"/>
              </a:xfrm>
              <a:prstGeom prst="rect">
                <a:avLst/>
              </a:prstGeom>
              <a:blipFill>
                <a:blip r:embed="rId13"/>
                <a:stretch>
                  <a:fillRect t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14F7DA6B-6171-4468-BC88-4CFD854BD58A}"/>
              </a:ext>
            </a:extLst>
          </p:cNvPr>
          <p:cNvSpPr txBox="1"/>
          <p:nvPr/>
        </p:nvSpPr>
        <p:spPr>
          <a:xfrm>
            <a:off x="2269115" y="480501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9F114511-A0E2-463F-A09D-E707ADE159CB}"/>
                  </a:ext>
                </a:extLst>
              </p:cNvPr>
              <p:cNvSpPr txBox="1"/>
              <p:nvPr/>
            </p:nvSpPr>
            <p:spPr>
              <a:xfrm>
                <a:off x="2999015" y="4851181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9F114511-A0E2-463F-A09D-E707ADE15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015" y="4851181"/>
                <a:ext cx="740844" cy="276999"/>
              </a:xfrm>
              <a:prstGeom prst="rect">
                <a:avLst/>
              </a:prstGeom>
              <a:blipFill>
                <a:blip r:embed="rId14"/>
                <a:stretch>
                  <a:fillRect l="-7438" r="-743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86856AF-B7CA-42D5-9DE6-572322EC6C0F}"/>
                  </a:ext>
                </a:extLst>
              </p:cNvPr>
              <p:cNvSpPr txBox="1"/>
              <p:nvPr/>
            </p:nvSpPr>
            <p:spPr>
              <a:xfrm>
                <a:off x="1295878" y="5507447"/>
                <a:ext cx="24795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86856AF-B7CA-42D5-9DE6-572322EC6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878" y="5507447"/>
                <a:ext cx="247953" cy="184666"/>
              </a:xfrm>
              <a:prstGeom prst="rect">
                <a:avLst/>
              </a:prstGeom>
              <a:blipFill>
                <a:blip r:embed="rId1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947E2027-041F-46DD-BAF9-1FEA5BA03813}"/>
              </a:ext>
            </a:extLst>
          </p:cNvPr>
          <p:cNvSpPr txBox="1"/>
          <p:nvPr/>
        </p:nvSpPr>
        <p:spPr>
          <a:xfrm>
            <a:off x="740354" y="540313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29D8648-FA66-4B01-A084-6D12E41E2275}"/>
                  </a:ext>
                </a:extLst>
              </p:cNvPr>
              <p:cNvSpPr txBox="1"/>
              <p:nvPr/>
            </p:nvSpPr>
            <p:spPr>
              <a:xfrm>
                <a:off x="1712252" y="5454400"/>
                <a:ext cx="1320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29D8648-FA66-4B01-A084-6D12E41E2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252" y="5454400"/>
                <a:ext cx="1320874" cy="276999"/>
              </a:xfrm>
              <a:prstGeom prst="rect">
                <a:avLst/>
              </a:prstGeom>
              <a:blipFill>
                <a:blip r:embed="rId16"/>
                <a:stretch>
                  <a:fillRect l="-4147" r="-368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0FB172F8-991D-42BF-9F7A-F7227B6BF389}"/>
              </a:ext>
            </a:extLst>
          </p:cNvPr>
          <p:cNvSpPr txBox="1"/>
          <p:nvPr/>
        </p:nvSpPr>
        <p:spPr>
          <a:xfrm>
            <a:off x="442163" y="5846950"/>
            <a:ext cx="228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Het stuk horend bij (2)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3A853D3-BB5E-44F2-ADE8-2E26C3584785}"/>
                  </a:ext>
                </a:extLst>
              </p:cNvPr>
              <p:cNvSpPr txBox="1"/>
              <p:nvPr/>
            </p:nvSpPr>
            <p:spPr>
              <a:xfrm>
                <a:off x="3061930" y="5403130"/>
                <a:ext cx="23706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, voor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nl-NL" b="1" dirty="0"/>
                  <a:t> tussen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nl-NL" b="1" dirty="0"/>
                  <a:t> 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3A853D3-BB5E-44F2-ADE8-2E26C3584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930" y="5403130"/>
                <a:ext cx="2370649" cy="369332"/>
              </a:xfrm>
              <a:prstGeom prst="rect">
                <a:avLst/>
              </a:prstGeom>
              <a:blipFill>
                <a:blip r:embed="rId17"/>
                <a:stretch>
                  <a:fillRect l="-205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2E2131D-C3E9-4E69-9CF2-21C37836E514}"/>
                  </a:ext>
                </a:extLst>
              </p:cNvPr>
              <p:cNvSpPr txBox="1"/>
              <p:nvPr/>
            </p:nvSpPr>
            <p:spPr>
              <a:xfrm>
                <a:off x="1281207" y="6328711"/>
                <a:ext cx="24795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2E2131D-C3E9-4E69-9CF2-21C37836E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207" y="6328711"/>
                <a:ext cx="247952" cy="184666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2743E4B-FCE1-4205-AE33-9E856DB4B227}"/>
                  </a:ext>
                </a:extLst>
              </p:cNvPr>
              <p:cNvSpPr txBox="1"/>
              <p:nvPr/>
            </p:nvSpPr>
            <p:spPr>
              <a:xfrm>
                <a:off x="1705270" y="6274122"/>
                <a:ext cx="35843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𝟏𝟒𝟎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𝐯𝐨𝐨𝐫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𝐭𝐮𝐬𝐬𝐞𝐧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𝐞𝐧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2743E4B-FCE1-4205-AE33-9E856DB4B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270" y="6274122"/>
                <a:ext cx="3584315" cy="276999"/>
              </a:xfrm>
              <a:prstGeom prst="rect">
                <a:avLst/>
              </a:prstGeom>
              <a:blipFill>
                <a:blip r:embed="rId19"/>
                <a:stretch>
                  <a:fillRect l="-1190" r="-119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4E4AD75A-6FB5-40E0-AAD4-909276FCA907}"/>
              </a:ext>
            </a:extLst>
          </p:cNvPr>
          <p:cNvCxnSpPr/>
          <p:nvPr/>
        </p:nvCxnSpPr>
        <p:spPr>
          <a:xfrm>
            <a:off x="5978769" y="4034773"/>
            <a:ext cx="0" cy="24391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>
            <a:extLst>
              <a:ext uri="{FF2B5EF4-FFF2-40B4-BE49-F238E27FC236}">
                <a16:creationId xmlns:a16="http://schemas.microsoft.com/office/drawing/2014/main" id="{07D30B09-D473-4498-A9D8-C41DBC96DE6F}"/>
              </a:ext>
            </a:extLst>
          </p:cNvPr>
          <p:cNvSpPr txBox="1"/>
          <p:nvPr/>
        </p:nvSpPr>
        <p:spPr>
          <a:xfrm>
            <a:off x="6057121" y="4297078"/>
            <a:ext cx="228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Het stuk horend bij (3)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AE8ADAC-A31F-48EE-AAC7-41C9212D09B8}"/>
                  </a:ext>
                </a:extLst>
              </p:cNvPr>
              <p:cNvSpPr txBox="1"/>
              <p:nvPr/>
            </p:nvSpPr>
            <p:spPr>
              <a:xfrm>
                <a:off x="6265422" y="4855200"/>
                <a:ext cx="1160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AE8ADAC-A31F-48EE-AAC7-41C9212D0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422" y="4855200"/>
                <a:ext cx="1160382" cy="276999"/>
              </a:xfrm>
              <a:prstGeom prst="rect">
                <a:avLst/>
              </a:prstGeom>
              <a:blipFill>
                <a:blip r:embed="rId20"/>
                <a:stretch>
                  <a:fillRect l="-4737" r="-42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B7DE432-42C0-4D03-8116-11D64B359E15}"/>
                  </a:ext>
                </a:extLst>
              </p:cNvPr>
              <p:cNvSpPr txBox="1"/>
              <p:nvPr/>
            </p:nvSpPr>
            <p:spPr>
              <a:xfrm>
                <a:off x="7566685" y="4696940"/>
                <a:ext cx="1257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B7DE432-42C0-4D03-8116-11D64B359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685" y="4696940"/>
                <a:ext cx="1257139" cy="51860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743EBA80-447E-47AF-8911-29E107373386}"/>
              </a:ext>
            </a:extLst>
          </p:cNvPr>
          <p:cNvCxnSpPr>
            <a:cxnSpLocks/>
          </p:cNvCxnSpPr>
          <p:nvPr/>
        </p:nvCxnSpPr>
        <p:spPr>
          <a:xfrm>
            <a:off x="7081390" y="2875280"/>
            <a:ext cx="341389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3DBC686-B41F-4EBA-8606-7B8E6066CA3C}"/>
              </a:ext>
            </a:extLst>
          </p:cNvPr>
          <p:cNvCxnSpPr>
            <a:cxnSpLocks/>
          </p:cNvCxnSpPr>
          <p:nvPr/>
        </p:nvCxnSpPr>
        <p:spPr>
          <a:xfrm>
            <a:off x="7081390" y="1379095"/>
            <a:ext cx="227496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A024491-A383-4AF2-8298-9C2970E8EBA6}"/>
                  </a:ext>
                </a:extLst>
              </p:cNvPr>
              <p:cNvSpPr txBox="1"/>
              <p:nvPr/>
            </p:nvSpPr>
            <p:spPr>
              <a:xfrm>
                <a:off x="8823824" y="4688621"/>
                <a:ext cx="120706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140−60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40−60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A024491-A383-4AF2-8298-9C2970E8E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824" y="4688621"/>
                <a:ext cx="1207062" cy="51860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098AF43-A618-4758-97E2-48B8C9D5A135}"/>
                  </a:ext>
                </a:extLst>
              </p:cNvPr>
              <p:cNvSpPr txBox="1"/>
              <p:nvPr/>
            </p:nvSpPr>
            <p:spPr>
              <a:xfrm>
                <a:off x="10030886" y="4642455"/>
                <a:ext cx="71974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098AF43-A618-4758-97E2-48B8C9D5A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886" y="4642455"/>
                <a:ext cx="719749" cy="5203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D633275-A296-40CF-86E7-791994677C43}"/>
                  </a:ext>
                </a:extLst>
              </p:cNvPr>
              <p:cNvSpPr txBox="1"/>
              <p:nvPr/>
            </p:nvSpPr>
            <p:spPr>
              <a:xfrm>
                <a:off x="10766561" y="4810181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D633275-A296-40CF-86E7-791994677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6561" y="4810181"/>
                <a:ext cx="591509" cy="276999"/>
              </a:xfrm>
              <a:prstGeom prst="rect">
                <a:avLst/>
              </a:prstGeom>
              <a:blipFill>
                <a:blip r:embed="rId24"/>
                <a:stretch>
                  <a:fillRect l="-3093" r="-927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72BC526-FA9E-46D2-AF35-67F4FF7C0C11}"/>
                  </a:ext>
                </a:extLst>
              </p:cNvPr>
              <p:cNvSpPr txBox="1"/>
              <p:nvPr/>
            </p:nvSpPr>
            <p:spPr>
              <a:xfrm>
                <a:off x="6290281" y="5361540"/>
                <a:ext cx="1333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72BC526-FA9E-46D2-AF35-67F4FF7C0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281" y="5361540"/>
                <a:ext cx="1333507" cy="276999"/>
              </a:xfrm>
              <a:prstGeom prst="rect">
                <a:avLst/>
              </a:prstGeom>
              <a:blipFill>
                <a:blip r:embed="rId25"/>
                <a:stretch>
                  <a:fillRect l="-4110" r="-319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4B7D251-0290-4D8F-9D8F-0292108714EA}"/>
                  </a:ext>
                </a:extLst>
              </p:cNvPr>
              <p:cNvSpPr txBox="1"/>
              <p:nvPr/>
            </p:nvSpPr>
            <p:spPr>
              <a:xfrm>
                <a:off x="6257530" y="5656123"/>
                <a:ext cx="1363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60, 60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4B7D251-0290-4D8F-9D8F-029210871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530" y="5656123"/>
                <a:ext cx="1363387" cy="276999"/>
              </a:xfrm>
              <a:prstGeom prst="rect">
                <a:avLst/>
              </a:prstGeom>
              <a:blipFill>
                <a:blip r:embed="rId26"/>
                <a:stretch>
                  <a:fillRect l="-40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3AAD28B-69F5-4525-8CE3-1D73C8424CA0}"/>
                  </a:ext>
                </a:extLst>
              </p:cNvPr>
              <p:cNvSpPr txBox="1"/>
              <p:nvPr/>
            </p:nvSpPr>
            <p:spPr>
              <a:xfrm rot="10800000">
                <a:off x="7357852" y="5372118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3AAD28B-69F5-4525-8CE3-1D73C8424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357852" y="5372118"/>
                <a:ext cx="379463" cy="617861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75A62742-3C24-45B4-9C88-7718223AF67B}"/>
              </a:ext>
            </a:extLst>
          </p:cNvPr>
          <p:cNvSpPr txBox="1"/>
          <p:nvPr/>
        </p:nvSpPr>
        <p:spPr>
          <a:xfrm>
            <a:off x="7737315" y="545387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F43DCBE-6852-4A6E-A4AB-4F835C872188}"/>
                  </a:ext>
                </a:extLst>
              </p:cNvPr>
              <p:cNvSpPr txBox="1"/>
              <p:nvPr/>
            </p:nvSpPr>
            <p:spPr>
              <a:xfrm>
                <a:off x="8467215" y="5500039"/>
                <a:ext cx="1742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60=−4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F43DCBE-6852-4A6E-A4AB-4F835C872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215" y="5500039"/>
                <a:ext cx="1742721" cy="276999"/>
              </a:xfrm>
              <a:prstGeom prst="rect">
                <a:avLst/>
              </a:prstGeom>
              <a:blipFill>
                <a:blip r:embed="rId28"/>
                <a:stretch>
                  <a:fillRect l="-2797" r="-24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23D6B1DE-8761-4FB8-B31E-6946898E2DDD}"/>
                  </a:ext>
                </a:extLst>
              </p:cNvPr>
              <p:cNvSpPr txBox="1"/>
              <p:nvPr/>
            </p:nvSpPr>
            <p:spPr>
              <a:xfrm>
                <a:off x="8476373" y="5869056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300=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23D6B1DE-8761-4FB8-B31E-6946898E2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6373" y="5869056"/>
                <a:ext cx="869084" cy="276999"/>
              </a:xfrm>
              <a:prstGeom prst="rect">
                <a:avLst/>
              </a:prstGeom>
              <a:blipFill>
                <a:blip r:embed="rId29"/>
                <a:stretch>
                  <a:fillRect l="-5594" r="-489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kstvak 45">
            <a:extLst>
              <a:ext uri="{FF2B5EF4-FFF2-40B4-BE49-F238E27FC236}">
                <a16:creationId xmlns:a16="http://schemas.microsoft.com/office/drawing/2014/main" id="{2617C0D0-A493-4A1F-A2CC-A5A6547FE390}"/>
              </a:ext>
            </a:extLst>
          </p:cNvPr>
          <p:cNvSpPr txBox="1"/>
          <p:nvPr/>
        </p:nvSpPr>
        <p:spPr>
          <a:xfrm>
            <a:off x="6228859" y="62824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5D4289F4-BFB7-4891-A0AD-111C3423278E}"/>
              </a:ext>
            </a:extLst>
          </p:cNvPr>
          <p:cNvSpPr txBox="1"/>
          <p:nvPr/>
        </p:nvSpPr>
        <p:spPr>
          <a:xfrm>
            <a:off x="677570" y="622795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909DC9-9952-4150-B581-8B267EA4984A}"/>
                  </a:ext>
                </a:extLst>
              </p:cNvPr>
              <p:cNvSpPr txBox="1"/>
              <p:nvPr/>
            </p:nvSpPr>
            <p:spPr>
              <a:xfrm>
                <a:off x="6735879" y="6383175"/>
                <a:ext cx="24795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E6909DC9-9952-4150-B581-8B267EA49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879" y="6383175"/>
                <a:ext cx="247952" cy="184666"/>
              </a:xfrm>
              <a:prstGeom prst="rect">
                <a:avLst/>
              </a:prstGeom>
              <a:blipFill>
                <a:blip r:embed="rId3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3D2C40D9-85A8-423C-90D8-EBC711E3E03D}"/>
                  </a:ext>
                </a:extLst>
              </p:cNvPr>
              <p:cNvSpPr txBox="1"/>
              <p:nvPr/>
            </p:nvSpPr>
            <p:spPr>
              <a:xfrm>
                <a:off x="7166320" y="6335386"/>
                <a:ext cx="42671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𝐯𝐨𝐨𝐫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𝐭𝐮𝐬𝐬𝐞𝐧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𝐞𝐧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3D2C40D9-85A8-423C-90D8-EBC711E3E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320" y="6335386"/>
                <a:ext cx="4267194" cy="276999"/>
              </a:xfrm>
              <a:prstGeom prst="rect">
                <a:avLst/>
              </a:prstGeom>
              <a:blipFill>
                <a:blip r:embed="rId31"/>
                <a:stretch>
                  <a:fillRect l="-857" r="-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>
            <a:extLst>
              <a:ext uri="{FF2B5EF4-FFF2-40B4-BE49-F238E27FC236}">
                <a16:creationId xmlns:a16="http://schemas.microsoft.com/office/drawing/2014/main" id="{B3743EE3-5ED4-4D7B-96B3-F6F4C4CA886C}"/>
              </a:ext>
            </a:extLst>
          </p:cNvPr>
          <p:cNvSpPr txBox="1"/>
          <p:nvPr/>
        </p:nvSpPr>
        <p:spPr>
          <a:xfrm>
            <a:off x="7580221" y="4032059"/>
            <a:ext cx="15709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sz="1200" dirty="0"/>
              <a:t>10</a:t>
            </a:r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1A79FD28-8E1F-4995-9EFC-D412D55313A4}"/>
              </a:ext>
            </a:extLst>
          </p:cNvPr>
          <p:cNvCxnSpPr>
            <a:cxnSpLocks/>
          </p:cNvCxnSpPr>
          <p:nvPr/>
        </p:nvCxnSpPr>
        <p:spPr>
          <a:xfrm>
            <a:off x="7064086" y="1383703"/>
            <a:ext cx="61087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5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  <p:bldP spid="30" grpId="0"/>
      <p:bldP spid="31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17" y="2272993"/>
            <a:ext cx="4447223" cy="580073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4BFAB8F4-F7F5-4BA2-9717-179F205F0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87" y="577546"/>
            <a:ext cx="4815840" cy="381000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8F572E6-47EA-40BB-93EF-AE27BE0BDA2E}"/>
              </a:ext>
            </a:extLst>
          </p:cNvPr>
          <p:cNvSpPr txBox="1"/>
          <p:nvPr/>
        </p:nvSpPr>
        <p:spPr>
          <a:xfrm>
            <a:off x="894080" y="577546"/>
            <a:ext cx="1135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Overzicht: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7B1FDC1-B0FC-410A-8E05-26B236ED33BD}"/>
                  </a:ext>
                </a:extLst>
              </p:cNvPr>
              <p:cNvSpPr txBox="1"/>
              <p:nvPr/>
            </p:nvSpPr>
            <p:spPr>
              <a:xfrm>
                <a:off x="1051852" y="998148"/>
                <a:ext cx="1320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7B1FDC1-B0FC-410A-8E05-26B236ED3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852" y="998148"/>
                <a:ext cx="1320874" cy="276999"/>
              </a:xfrm>
              <a:prstGeom prst="rect">
                <a:avLst/>
              </a:prstGeom>
              <a:blipFill>
                <a:blip r:embed="rId4"/>
                <a:stretch>
                  <a:fillRect l="-2778" r="-277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9BDEEFBF-A2CD-47DA-BF3E-4D8175D34C14}"/>
                  </a:ext>
                </a:extLst>
              </p:cNvPr>
              <p:cNvSpPr txBox="1"/>
              <p:nvPr/>
            </p:nvSpPr>
            <p:spPr>
              <a:xfrm>
                <a:off x="2401530" y="946878"/>
                <a:ext cx="23706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, voor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9BDEEFBF-A2CD-47DA-BF3E-4D8175D34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530" y="946878"/>
                <a:ext cx="2370649" cy="369332"/>
              </a:xfrm>
              <a:prstGeom prst="rect">
                <a:avLst/>
              </a:prstGeom>
              <a:blipFill>
                <a:blip r:embed="rId5"/>
                <a:stretch>
                  <a:fillRect l="-231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044C811-D9FD-4C8D-B330-A685ADD41195}"/>
                  </a:ext>
                </a:extLst>
              </p:cNvPr>
              <p:cNvSpPr txBox="1"/>
              <p:nvPr/>
            </p:nvSpPr>
            <p:spPr>
              <a:xfrm>
                <a:off x="1038713" y="1346258"/>
                <a:ext cx="33642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=140   ,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tussen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4044C811-D9FD-4C8D-B330-A685ADD41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713" y="1346258"/>
                <a:ext cx="3364254" cy="276999"/>
              </a:xfrm>
              <a:prstGeom prst="rect">
                <a:avLst/>
              </a:prstGeom>
              <a:blipFill>
                <a:blip r:embed="rId6"/>
                <a:stretch>
                  <a:fillRect l="-1087" r="-144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A788A2E-8BED-4FA6-B7BC-9D390E8FFAFD}"/>
                  </a:ext>
                </a:extLst>
              </p:cNvPr>
              <p:cNvSpPr txBox="1"/>
              <p:nvPr/>
            </p:nvSpPr>
            <p:spPr>
              <a:xfrm>
                <a:off x="1038713" y="1705862"/>
                <a:ext cx="4038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+300   , 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tussen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1A788A2E-8BED-4FA6-B7BC-9D390E8FF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713" y="1705862"/>
                <a:ext cx="4038349" cy="276999"/>
              </a:xfrm>
              <a:prstGeom prst="rect">
                <a:avLst/>
              </a:prstGeom>
              <a:blipFill>
                <a:blip r:embed="rId7"/>
                <a:stretch>
                  <a:fillRect l="-905" r="-105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DCD12A52-F47C-4FA4-B1B4-F8750F10BB8F}"/>
              </a:ext>
            </a:extLst>
          </p:cNvPr>
          <p:cNvCxnSpPr/>
          <p:nvPr/>
        </p:nvCxnSpPr>
        <p:spPr>
          <a:xfrm>
            <a:off x="7396480" y="1705862"/>
            <a:ext cx="41249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1384F5F-5AFB-4416-B319-A436169E8D50}"/>
                  </a:ext>
                </a:extLst>
              </p:cNvPr>
              <p:cNvSpPr txBox="1"/>
              <p:nvPr/>
            </p:nvSpPr>
            <p:spPr>
              <a:xfrm>
                <a:off x="10756372" y="1475029"/>
                <a:ext cx="7093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1384F5F-5AFB-4416-B319-A436169E8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6372" y="1475029"/>
                <a:ext cx="709361" cy="215444"/>
              </a:xfrm>
              <a:prstGeom prst="rect">
                <a:avLst/>
              </a:prstGeom>
              <a:blipFill>
                <a:blip r:embed="rId8"/>
                <a:stretch>
                  <a:fillRect l="-5128" r="-4274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9492627-1D67-4CA4-8A4D-E0CBC5284ADC}"/>
              </a:ext>
            </a:extLst>
          </p:cNvPr>
          <p:cNvCxnSpPr/>
          <p:nvPr/>
        </p:nvCxnSpPr>
        <p:spPr>
          <a:xfrm>
            <a:off x="7833360" y="1736342"/>
            <a:ext cx="0" cy="226669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DC875F4-2B8B-411B-B71F-33A33BFC4A4F}"/>
              </a:ext>
            </a:extLst>
          </p:cNvPr>
          <p:cNvCxnSpPr/>
          <p:nvPr/>
        </p:nvCxnSpPr>
        <p:spPr>
          <a:xfrm>
            <a:off x="9926320" y="1750197"/>
            <a:ext cx="0" cy="226669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0096BC33-C784-45F4-A453-C70724E0CA1D}"/>
              </a:ext>
            </a:extLst>
          </p:cNvPr>
          <p:cNvCxnSpPr/>
          <p:nvPr/>
        </p:nvCxnSpPr>
        <p:spPr>
          <a:xfrm>
            <a:off x="7833360" y="4267200"/>
            <a:ext cx="2092960" cy="0"/>
          </a:xfrm>
          <a:prstGeom prst="straightConnector1">
            <a:avLst/>
          </a:prstGeom>
          <a:ln w="1905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81184E3E-E7FD-450C-B47D-701AE599730E}"/>
              </a:ext>
            </a:extLst>
          </p:cNvPr>
          <p:cNvSpPr txBox="1"/>
          <p:nvPr/>
        </p:nvSpPr>
        <p:spPr>
          <a:xfrm>
            <a:off x="985520" y="3011118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6C9CBB1-99D9-4DC9-AA4D-9FA8D655A8A7}"/>
                  </a:ext>
                </a:extLst>
              </p:cNvPr>
              <p:cNvSpPr txBox="1"/>
              <p:nvPr/>
            </p:nvSpPr>
            <p:spPr>
              <a:xfrm>
                <a:off x="1987557" y="3057302"/>
                <a:ext cx="1496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+60=120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6C9CBB1-99D9-4DC9-AA4D-9FA8D655A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57" y="3057302"/>
                <a:ext cx="1496435" cy="276999"/>
              </a:xfrm>
              <a:prstGeom prst="rect">
                <a:avLst/>
              </a:prstGeom>
              <a:blipFill>
                <a:blip r:embed="rId9"/>
                <a:stretch>
                  <a:fillRect l="-3252" r="-325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C2A5499-2455-406C-AFE0-445047B019BA}"/>
                  </a:ext>
                </a:extLst>
              </p:cNvPr>
              <p:cNvSpPr txBox="1"/>
              <p:nvPr/>
            </p:nvSpPr>
            <p:spPr>
              <a:xfrm>
                <a:off x="1987557" y="3416820"/>
                <a:ext cx="835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C2A5499-2455-406C-AFE0-445047B01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57" y="3416820"/>
                <a:ext cx="835998" cy="276999"/>
              </a:xfrm>
              <a:prstGeom prst="rect">
                <a:avLst/>
              </a:prstGeom>
              <a:blipFill>
                <a:blip r:embed="rId10"/>
                <a:stretch>
                  <a:fillRect l="-5839" r="-656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708834F-2550-4F21-A39C-274D85B6D312}"/>
                  </a:ext>
                </a:extLst>
              </p:cNvPr>
              <p:cNvSpPr txBox="1"/>
              <p:nvPr/>
            </p:nvSpPr>
            <p:spPr>
              <a:xfrm>
                <a:off x="1987557" y="3786152"/>
                <a:ext cx="755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708834F-2550-4F21-A39C-274D85B6D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57" y="3786152"/>
                <a:ext cx="755848" cy="276999"/>
              </a:xfrm>
              <a:prstGeom prst="rect">
                <a:avLst/>
              </a:prstGeom>
              <a:blipFill>
                <a:blip r:embed="rId11"/>
                <a:stretch>
                  <a:fillRect l="-5645" r="-806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60C75021-530E-4C05-B763-E3995630E84B}"/>
              </a:ext>
            </a:extLst>
          </p:cNvPr>
          <p:cNvCxnSpPr/>
          <p:nvPr/>
        </p:nvCxnSpPr>
        <p:spPr>
          <a:xfrm>
            <a:off x="7833360" y="4012005"/>
            <a:ext cx="0" cy="4482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4F03F87-E032-4322-B8DD-0073A8759C5E}"/>
                  </a:ext>
                </a:extLst>
              </p:cNvPr>
              <p:cNvSpPr txBox="1"/>
              <p:nvPr/>
            </p:nvSpPr>
            <p:spPr>
              <a:xfrm>
                <a:off x="7695501" y="4543984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7,5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4F03F87-E032-4322-B8DD-0073A8759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501" y="4543984"/>
                <a:ext cx="275717" cy="215444"/>
              </a:xfrm>
              <a:prstGeom prst="rect">
                <a:avLst/>
              </a:prstGeom>
              <a:blipFill>
                <a:blip r:embed="rId12"/>
                <a:stretch>
                  <a:fillRect l="-15217" r="-15217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AA676B6-521A-49E4-B6BB-599B567B97B5}"/>
              </a:ext>
            </a:extLst>
          </p:cNvPr>
          <p:cNvSpPr txBox="1"/>
          <p:nvPr/>
        </p:nvSpPr>
        <p:spPr>
          <a:xfrm>
            <a:off x="985520" y="4202880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FC32904-DE3B-4CFB-B239-D089B47706D6}"/>
                  </a:ext>
                </a:extLst>
              </p:cNvPr>
              <p:cNvSpPr txBox="1"/>
              <p:nvPr/>
            </p:nvSpPr>
            <p:spPr>
              <a:xfrm>
                <a:off x="1987557" y="4249064"/>
                <a:ext cx="1797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+300=120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FC32904-DE3B-4CFB-B239-D089B4770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57" y="4249064"/>
                <a:ext cx="1797800" cy="276999"/>
              </a:xfrm>
              <a:prstGeom prst="rect">
                <a:avLst/>
              </a:prstGeom>
              <a:blipFill>
                <a:blip r:embed="rId13"/>
                <a:stretch>
                  <a:fillRect r="-305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414A5A1-0B9D-433E-87D5-3B85B1387098}"/>
                  </a:ext>
                </a:extLst>
              </p:cNvPr>
              <p:cNvSpPr txBox="1"/>
              <p:nvPr/>
            </p:nvSpPr>
            <p:spPr>
              <a:xfrm>
                <a:off x="2029776" y="4628836"/>
                <a:ext cx="1310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414A5A1-0B9D-433E-87D5-3B85B1387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776" y="4628836"/>
                <a:ext cx="1310487" cy="276999"/>
              </a:xfrm>
              <a:prstGeom prst="rect">
                <a:avLst/>
              </a:prstGeom>
              <a:blipFill>
                <a:blip r:embed="rId14"/>
                <a:stretch>
                  <a:fillRect l="-930" r="-37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DD7C072-795E-437F-82C1-28BC974D6553}"/>
                  </a:ext>
                </a:extLst>
              </p:cNvPr>
              <p:cNvSpPr txBox="1"/>
              <p:nvPr/>
            </p:nvSpPr>
            <p:spPr>
              <a:xfrm>
                <a:off x="2029776" y="4998168"/>
                <a:ext cx="707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DD7C072-795E-437F-82C1-28BC974D6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776" y="4998168"/>
                <a:ext cx="707758" cy="276999"/>
              </a:xfrm>
              <a:prstGeom prst="rect">
                <a:avLst/>
              </a:prstGeom>
              <a:blipFill>
                <a:blip r:embed="rId15"/>
                <a:stretch>
                  <a:fillRect l="-6897" r="-775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E351301A-8D70-43D3-BAFD-52B662879B4A}"/>
              </a:ext>
            </a:extLst>
          </p:cNvPr>
          <p:cNvCxnSpPr/>
          <p:nvPr/>
        </p:nvCxnSpPr>
        <p:spPr>
          <a:xfrm>
            <a:off x="9926320" y="4019913"/>
            <a:ext cx="0" cy="4482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B48E45C3-F0EA-42DA-B0EC-3FBCBA9217F0}"/>
                  </a:ext>
                </a:extLst>
              </p:cNvPr>
              <p:cNvSpPr txBox="1"/>
              <p:nvPr/>
            </p:nvSpPr>
            <p:spPr>
              <a:xfrm>
                <a:off x="9788461" y="4551892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B48E45C3-F0EA-42DA-B0EC-3FBCBA921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8461" y="4551892"/>
                <a:ext cx="238848" cy="215444"/>
              </a:xfrm>
              <a:prstGeom prst="rect">
                <a:avLst/>
              </a:prstGeom>
              <a:blipFill>
                <a:blip r:embed="rId16"/>
                <a:stretch>
                  <a:fillRect l="-20513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1F22C8D-B294-488C-988A-F68D2DCB14D7}"/>
                  </a:ext>
                </a:extLst>
              </p:cNvPr>
              <p:cNvSpPr txBox="1"/>
              <p:nvPr/>
            </p:nvSpPr>
            <p:spPr>
              <a:xfrm>
                <a:off x="894080" y="5691211"/>
                <a:ext cx="2687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Verschil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45−7,5=37,5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1F22C8D-B294-488C-988A-F68D2DCB1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0" y="5691211"/>
                <a:ext cx="2687531" cy="276999"/>
              </a:xfrm>
              <a:prstGeom prst="rect">
                <a:avLst/>
              </a:prstGeom>
              <a:blipFill>
                <a:blip r:embed="rId17"/>
                <a:stretch>
                  <a:fillRect l="-680" r="-68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236CDA2-D1A7-4BFF-8D15-7E10F0E02E35}"/>
                  </a:ext>
                </a:extLst>
              </p:cNvPr>
              <p:cNvSpPr txBox="1"/>
              <p:nvPr/>
            </p:nvSpPr>
            <p:spPr>
              <a:xfrm>
                <a:off x="4329344" y="5634239"/>
                <a:ext cx="52988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Gedurende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minuut is de hartslag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236CDA2-D1A7-4BFF-8D15-7E10F0E02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44" y="5634239"/>
                <a:ext cx="5298886" cy="369332"/>
              </a:xfrm>
              <a:prstGeom prst="rect">
                <a:avLst/>
              </a:prstGeom>
              <a:blipFill>
                <a:blip r:embed="rId18"/>
                <a:stretch>
                  <a:fillRect l="-92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15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1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64</TotalTime>
  <Words>225</Words>
  <Application>Microsoft Office PowerPoint</Application>
  <PresentationFormat>Breedbeeld</PresentationFormat>
  <Paragraphs>56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2018-03-19T13:38:57Z</dcterms:created>
  <dcterms:modified xsi:type="dcterms:W3CDTF">2018-03-19T17:39:33Z</dcterms:modified>
</cp:coreProperties>
</file>