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BA8A-8372-4728-9400-FD66E211ACE9}" type="datetimeFigureOut">
              <a:rPr lang="nl-NL" smtClean="0"/>
              <a:t>18-3-2018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E96C-8A7F-4E17-B194-F9B4F34601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8316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BA8A-8372-4728-9400-FD66E211ACE9}" type="datetimeFigureOut">
              <a:rPr lang="nl-NL" smtClean="0"/>
              <a:t>18-3-2018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E96C-8A7F-4E17-B194-F9B4F34601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6131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BA8A-8372-4728-9400-FD66E211ACE9}" type="datetimeFigureOut">
              <a:rPr lang="nl-NL" smtClean="0"/>
              <a:t>18-3-2018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E96C-8A7F-4E17-B194-F9B4F34601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162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BA8A-8372-4728-9400-FD66E211ACE9}" type="datetimeFigureOut">
              <a:rPr lang="nl-NL" smtClean="0"/>
              <a:t>18-3-2018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E96C-8A7F-4E17-B194-F9B4F34601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640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BA8A-8372-4728-9400-FD66E211ACE9}" type="datetimeFigureOut">
              <a:rPr lang="nl-NL" smtClean="0"/>
              <a:t>18-3-2018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E96C-8A7F-4E17-B194-F9B4F34601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3777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BA8A-8372-4728-9400-FD66E211ACE9}" type="datetimeFigureOut">
              <a:rPr lang="nl-NL" smtClean="0"/>
              <a:t>18-3-2018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E96C-8A7F-4E17-B194-F9B4F34601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115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BA8A-8372-4728-9400-FD66E211ACE9}" type="datetimeFigureOut">
              <a:rPr lang="nl-NL" smtClean="0"/>
              <a:t>18-3-2018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E96C-8A7F-4E17-B194-F9B4F34601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851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BA8A-8372-4728-9400-FD66E211ACE9}" type="datetimeFigureOut">
              <a:rPr lang="nl-NL" smtClean="0"/>
              <a:t>18-3-2018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E96C-8A7F-4E17-B194-F9B4F34601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5205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BA8A-8372-4728-9400-FD66E211ACE9}" type="datetimeFigureOut">
              <a:rPr lang="nl-NL" smtClean="0"/>
              <a:t>18-3-2018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E96C-8A7F-4E17-B194-F9B4F34601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112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BA8A-8372-4728-9400-FD66E211ACE9}" type="datetimeFigureOut">
              <a:rPr lang="nl-NL" smtClean="0"/>
              <a:t>18-3-2018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E96C-8A7F-4E17-B194-F9B4F34601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7082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BA8A-8372-4728-9400-FD66E211ACE9}" type="datetimeFigureOut">
              <a:rPr lang="nl-NL" smtClean="0"/>
              <a:t>18-3-2018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E96C-8A7F-4E17-B194-F9B4F34601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7468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8BA8A-8372-4728-9400-FD66E211ACE9}" type="datetimeFigureOut">
              <a:rPr lang="nl-NL" smtClean="0"/>
              <a:t>18-3-2018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8E96C-8A7F-4E17-B194-F9B4F34601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539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jpg"/><Relationship Id="rId7" Type="http://schemas.openxmlformats.org/officeDocument/2006/relationships/image" Target="../media/image1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jpg"/><Relationship Id="rId3" Type="http://schemas.openxmlformats.org/officeDocument/2006/relationships/image" Target="../media/image22.jp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jpg"/><Relationship Id="rId14" Type="http://schemas.openxmlformats.org/officeDocument/2006/relationships/image" Target="../media/image3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D353A8BB-087B-4BF3-8AD3-E9CF8B6F9E16}"/>
              </a:ext>
            </a:extLst>
          </p:cNvPr>
          <p:cNvSpPr txBox="1"/>
          <p:nvPr/>
        </p:nvSpPr>
        <p:spPr>
          <a:xfrm>
            <a:off x="483578" y="42046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31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19A3E94F-B8A8-490C-A269-D5D15EE408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807" y="420467"/>
            <a:ext cx="8754428" cy="3801428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FBE6161E-E2BE-4E45-95C6-3AE6586EB7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13" y="4512630"/>
            <a:ext cx="5754053" cy="88677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3D0B87A5-9BDC-4C71-85E8-D63C4422D90E}"/>
                  </a:ext>
                </a:extLst>
              </p:cNvPr>
              <p:cNvSpPr txBox="1"/>
              <p:nvPr/>
            </p:nvSpPr>
            <p:spPr>
              <a:xfrm>
                <a:off x="1483360" y="5605568"/>
                <a:ext cx="12782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3D0B87A5-9BDC-4C71-85E8-D63C4422D9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3360" y="5605568"/>
                <a:ext cx="1278299" cy="276999"/>
              </a:xfrm>
              <a:prstGeom prst="rect">
                <a:avLst/>
              </a:prstGeom>
              <a:blipFill>
                <a:blip r:embed="rId4"/>
                <a:stretch>
                  <a:fillRect l="-3810" r="-3333" b="-1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>
            <a:extLst>
              <a:ext uri="{FF2B5EF4-FFF2-40B4-BE49-F238E27FC236}">
                <a16:creationId xmlns:a16="http://schemas.microsoft.com/office/drawing/2014/main" id="{1532A9E0-6FC8-449C-BEDB-CDF62901DB61}"/>
              </a:ext>
            </a:extLst>
          </p:cNvPr>
          <p:cNvSpPr txBox="1"/>
          <p:nvPr/>
        </p:nvSpPr>
        <p:spPr>
          <a:xfrm>
            <a:off x="705813" y="5559402"/>
            <a:ext cx="648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Stel :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06902F56-478B-4EA2-A9BB-CD92C74148CF}"/>
              </a:ext>
            </a:extLst>
          </p:cNvPr>
          <p:cNvSpPr txBox="1"/>
          <p:nvPr/>
        </p:nvSpPr>
        <p:spPr>
          <a:xfrm>
            <a:off x="2890567" y="5559402"/>
            <a:ext cx="56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AEC2FD20-4F34-4C01-B3AF-8D958D266584}"/>
                  </a:ext>
                </a:extLst>
              </p:cNvPr>
              <p:cNvSpPr txBox="1"/>
              <p:nvPr/>
            </p:nvSpPr>
            <p:spPr>
              <a:xfrm>
                <a:off x="3569468" y="5433965"/>
                <a:ext cx="754181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AEC2FD20-4F34-4C01-B3AF-8D958D2665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9468" y="5433965"/>
                <a:ext cx="754181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241DE9FF-9505-4F16-8E81-9C0B68DE6190}"/>
                  </a:ext>
                </a:extLst>
              </p:cNvPr>
              <p:cNvSpPr txBox="1"/>
              <p:nvPr/>
            </p:nvSpPr>
            <p:spPr>
              <a:xfrm>
                <a:off x="4330434" y="5433965"/>
                <a:ext cx="1335302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185−165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100−0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241DE9FF-9505-4F16-8E81-9C0B68DE61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0434" y="5433965"/>
                <a:ext cx="1335302" cy="5241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762A0C84-0CB1-42A7-9DCE-D9CC84263E70}"/>
                  </a:ext>
                </a:extLst>
              </p:cNvPr>
              <p:cNvSpPr txBox="1"/>
              <p:nvPr/>
            </p:nvSpPr>
            <p:spPr>
              <a:xfrm>
                <a:off x="5672521" y="5432170"/>
                <a:ext cx="67486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762A0C84-0CB1-42A7-9DCE-D9CC84263E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2521" y="5432170"/>
                <a:ext cx="674865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7857AB6F-2632-42C5-B757-63D9E39DD865}"/>
                  </a:ext>
                </a:extLst>
              </p:cNvPr>
              <p:cNvSpPr txBox="1"/>
              <p:nvPr/>
            </p:nvSpPr>
            <p:spPr>
              <a:xfrm>
                <a:off x="3569468" y="6080760"/>
                <a:ext cx="1222322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7857AB6F-2632-42C5-B757-63D9E39DD8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9468" y="6080760"/>
                <a:ext cx="1222322" cy="5204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AB25450F-8A1A-4B84-A05C-98B33DD38D27}"/>
              </a:ext>
            </a:extLst>
          </p:cNvPr>
          <p:cNvCxnSpPr/>
          <p:nvPr/>
        </p:nvCxnSpPr>
        <p:spPr>
          <a:xfrm>
            <a:off x="6725920" y="4512630"/>
            <a:ext cx="0" cy="20885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45FA9FCB-8B5E-44FD-9F5F-453249918F1C}"/>
                  </a:ext>
                </a:extLst>
              </p:cNvPr>
              <p:cNvSpPr txBox="1"/>
              <p:nvPr/>
            </p:nvSpPr>
            <p:spPr>
              <a:xfrm>
                <a:off x="6991975" y="4538030"/>
                <a:ext cx="16229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45FA9FCB-8B5E-44FD-9F5F-453249918F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1975" y="4538030"/>
                <a:ext cx="1622945" cy="276999"/>
              </a:xfrm>
              <a:prstGeom prst="rect">
                <a:avLst/>
              </a:prstGeom>
              <a:blipFill>
                <a:blip r:embed="rId9"/>
                <a:stretch>
                  <a:fillRect l="-3008" r="-2632" b="-1087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7CC2844-B2E4-4C33-B7C0-59281BF6A0E4}"/>
                  </a:ext>
                </a:extLst>
              </p:cNvPr>
              <p:cNvSpPr txBox="1"/>
              <p:nvPr/>
            </p:nvSpPr>
            <p:spPr>
              <a:xfrm>
                <a:off x="6949138" y="4956019"/>
                <a:ext cx="13892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door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0, 165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7CC2844-B2E4-4C33-B7C0-59281BF6A0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9138" y="4956019"/>
                <a:ext cx="1389291" cy="276999"/>
              </a:xfrm>
              <a:prstGeom prst="rect">
                <a:avLst/>
              </a:prstGeom>
              <a:blipFill>
                <a:blip r:embed="rId10"/>
                <a:stretch>
                  <a:fillRect l="-307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9F96863D-9BC9-4D15-8B6C-F7A5C13E24C2}"/>
                  </a:ext>
                </a:extLst>
              </p:cNvPr>
              <p:cNvSpPr txBox="1"/>
              <p:nvPr/>
            </p:nvSpPr>
            <p:spPr>
              <a:xfrm rot="10800000">
                <a:off x="8518713" y="4482150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9F96863D-9BC9-4D15-8B6C-F7A5C13E24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8518713" y="4482150"/>
                <a:ext cx="401777" cy="88428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vak 21">
            <a:extLst>
              <a:ext uri="{FF2B5EF4-FFF2-40B4-BE49-F238E27FC236}">
                <a16:creationId xmlns:a16="http://schemas.microsoft.com/office/drawing/2014/main" id="{406420CB-F474-4C07-8D8C-444DA61E76D5}"/>
              </a:ext>
            </a:extLst>
          </p:cNvPr>
          <p:cNvSpPr txBox="1"/>
          <p:nvPr/>
        </p:nvSpPr>
        <p:spPr>
          <a:xfrm>
            <a:off x="8920490" y="4676529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5CB26ED7-7809-4771-8205-CEAE8FB599BC}"/>
                  </a:ext>
                </a:extLst>
              </p:cNvPr>
              <p:cNvSpPr txBox="1"/>
              <p:nvPr/>
            </p:nvSpPr>
            <p:spPr>
              <a:xfrm>
                <a:off x="9672320" y="4722695"/>
                <a:ext cx="17459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165=0,2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5CB26ED7-7809-4771-8205-CEAE8FB599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2320" y="4722695"/>
                <a:ext cx="1745927" cy="276999"/>
              </a:xfrm>
              <a:prstGeom prst="rect">
                <a:avLst/>
              </a:prstGeom>
              <a:blipFill>
                <a:blip r:embed="rId12"/>
                <a:stretch>
                  <a:fillRect l="-2797" r="-244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0812E330-A1E4-4E8B-BEE2-7CCC6E15D13C}"/>
                  </a:ext>
                </a:extLst>
              </p:cNvPr>
              <p:cNvSpPr txBox="1"/>
              <p:nvPr/>
            </p:nvSpPr>
            <p:spPr>
              <a:xfrm>
                <a:off x="9672320" y="5122409"/>
                <a:ext cx="8690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=165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0812E330-A1E4-4E8B-BEE2-7CCC6E15D1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2320" y="5122409"/>
                <a:ext cx="869084" cy="276999"/>
              </a:xfrm>
              <a:prstGeom prst="rect">
                <a:avLst/>
              </a:prstGeom>
              <a:blipFill>
                <a:blip r:embed="rId13"/>
                <a:stretch>
                  <a:fillRect l="-6338" r="-704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8B0DB62D-8A76-4C47-840B-F2804F04E4BE}"/>
              </a:ext>
            </a:extLst>
          </p:cNvPr>
          <p:cNvSpPr txBox="1"/>
          <p:nvPr/>
        </p:nvSpPr>
        <p:spPr>
          <a:xfrm>
            <a:off x="6949138" y="5952569"/>
            <a:ext cx="107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D8A4BA6A-0AC3-48BD-B56D-1D5DB0E6F9D0}"/>
                  </a:ext>
                </a:extLst>
              </p:cNvPr>
              <p:cNvSpPr txBox="1"/>
              <p:nvPr/>
            </p:nvSpPr>
            <p:spPr>
              <a:xfrm>
                <a:off x="8068984" y="5980459"/>
                <a:ext cx="17969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sub>
                      </m:sSub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𝟏𝟔𝟓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D8A4BA6A-0AC3-48BD-B56D-1D5DB0E6F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8984" y="5980459"/>
                <a:ext cx="1796902" cy="276999"/>
              </a:xfrm>
              <a:prstGeom prst="rect">
                <a:avLst/>
              </a:prstGeom>
              <a:blipFill>
                <a:blip r:embed="rId14"/>
                <a:stretch>
                  <a:fillRect l="-2721" r="-3401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Pijl: omlaag 26">
            <a:extLst>
              <a:ext uri="{FF2B5EF4-FFF2-40B4-BE49-F238E27FC236}">
                <a16:creationId xmlns:a16="http://schemas.microsoft.com/office/drawing/2014/main" id="{64A5621D-CBB9-428C-8288-3F58C7CA0FE4}"/>
              </a:ext>
            </a:extLst>
          </p:cNvPr>
          <p:cNvSpPr/>
          <p:nvPr/>
        </p:nvSpPr>
        <p:spPr>
          <a:xfrm rot="10800000">
            <a:off x="7957227" y="5252474"/>
            <a:ext cx="110029" cy="199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7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4A8BFE28-20E1-4463-BA69-CABD44BF1C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27" y="237587"/>
            <a:ext cx="8754428" cy="3801428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2BC937F6-58F7-43F2-B7E7-01B3785D21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27" y="4226560"/>
            <a:ext cx="5267325" cy="117348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87CB1C8D-BD6D-41C7-8A32-3532A21B3E55}"/>
                  </a:ext>
                </a:extLst>
              </p:cNvPr>
              <p:cNvSpPr txBox="1"/>
              <p:nvPr/>
            </p:nvSpPr>
            <p:spPr>
              <a:xfrm>
                <a:off x="934727" y="5715000"/>
                <a:ext cx="14028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−13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87CB1C8D-BD6D-41C7-8A32-3532A21B3E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727" y="5715000"/>
                <a:ext cx="1402885" cy="276999"/>
              </a:xfrm>
              <a:prstGeom prst="rect">
                <a:avLst/>
              </a:prstGeom>
              <a:blipFill>
                <a:blip r:embed="rId4"/>
                <a:stretch>
                  <a:fillRect l="-3478" r="-4348" b="-1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598C83BF-7032-427B-A3F5-0B9057902D83}"/>
                  </a:ext>
                </a:extLst>
              </p:cNvPr>
              <p:cNvSpPr txBox="1"/>
              <p:nvPr/>
            </p:nvSpPr>
            <p:spPr>
              <a:xfrm>
                <a:off x="2407595" y="5715000"/>
                <a:ext cx="18843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+165−13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598C83BF-7032-427B-A3F5-0B9057902D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595" y="5715000"/>
                <a:ext cx="1884362" cy="276999"/>
              </a:xfrm>
              <a:prstGeom prst="rect">
                <a:avLst/>
              </a:prstGeom>
              <a:blipFill>
                <a:blip r:embed="rId5"/>
                <a:stretch>
                  <a:fillRect l="-971" r="-258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ADB61A34-21EF-48FE-953D-1BE75E4C3414}"/>
                  </a:ext>
                </a:extLst>
              </p:cNvPr>
              <p:cNvSpPr txBox="1"/>
              <p:nvPr/>
            </p:nvSpPr>
            <p:spPr>
              <a:xfrm>
                <a:off x="4361940" y="5714999"/>
                <a:ext cx="13521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+152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ADB61A34-21EF-48FE-953D-1BE75E4C34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1940" y="5714999"/>
                <a:ext cx="1352165" cy="276999"/>
              </a:xfrm>
              <a:prstGeom prst="rect">
                <a:avLst/>
              </a:prstGeom>
              <a:blipFill>
                <a:blip r:embed="rId6"/>
                <a:stretch>
                  <a:fillRect l="-1810" r="-452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E4931498-988F-470B-A670-56BB63C1B8BC}"/>
              </a:ext>
            </a:extLst>
          </p:cNvPr>
          <p:cNvCxnSpPr/>
          <p:nvPr/>
        </p:nvCxnSpPr>
        <p:spPr>
          <a:xfrm>
            <a:off x="6429983" y="4226560"/>
            <a:ext cx="0" cy="213532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D25625B-DF7D-48A7-AF48-EFD303B42499}"/>
                  </a:ext>
                </a:extLst>
              </p:cNvPr>
              <p:cNvSpPr txBox="1"/>
              <p:nvPr/>
            </p:nvSpPr>
            <p:spPr>
              <a:xfrm>
                <a:off x="7946755" y="4859465"/>
                <a:ext cx="17424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𝟏𝟓𝟐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D25625B-DF7D-48A7-AF48-EFD303B424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6755" y="4859465"/>
                <a:ext cx="1742400" cy="276999"/>
              </a:xfrm>
              <a:prstGeom prst="rect">
                <a:avLst/>
              </a:prstGeom>
              <a:blipFill>
                <a:blip r:embed="rId7"/>
                <a:stretch>
                  <a:fillRect l="-2807" r="-3509" b="-1087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3D5EA04F-868F-44C0-9EB8-4C8E68D45D6A}"/>
              </a:ext>
            </a:extLst>
          </p:cNvPr>
          <p:cNvSpPr txBox="1"/>
          <p:nvPr/>
        </p:nvSpPr>
        <p:spPr>
          <a:xfrm>
            <a:off x="6614160" y="4813299"/>
            <a:ext cx="107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 :</a:t>
            </a: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3CE4D072-BAF5-4EE4-8CBA-41C848224650}"/>
              </a:ext>
            </a:extLst>
          </p:cNvPr>
          <p:cNvCxnSpPr/>
          <p:nvPr/>
        </p:nvCxnSpPr>
        <p:spPr>
          <a:xfrm>
            <a:off x="1266092" y="4519246"/>
            <a:ext cx="46687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B053669A-90B6-4465-BF2F-7CF52A3A7E28}"/>
              </a:ext>
            </a:extLst>
          </p:cNvPr>
          <p:cNvCxnSpPr>
            <a:cxnSpLocks/>
          </p:cNvCxnSpPr>
          <p:nvPr/>
        </p:nvCxnSpPr>
        <p:spPr>
          <a:xfrm>
            <a:off x="1234031" y="4813299"/>
            <a:ext cx="484164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9F6738B7-7D69-4730-84A1-A18CAA854985}"/>
                  </a:ext>
                </a:extLst>
              </p:cNvPr>
              <p:cNvSpPr txBox="1"/>
              <p:nvPr/>
            </p:nvSpPr>
            <p:spPr>
              <a:xfrm rot="16200000">
                <a:off x="2978131" y="5445445"/>
                <a:ext cx="422488" cy="10826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9F6738B7-7D69-4730-84A1-A18CAA8549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2978131" y="5445445"/>
                <a:ext cx="422488" cy="10826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vak 18">
            <a:extLst>
              <a:ext uri="{FF2B5EF4-FFF2-40B4-BE49-F238E27FC236}">
                <a16:creationId xmlns:a16="http://schemas.microsoft.com/office/drawing/2014/main" id="{31538647-8960-4989-ABA7-614B1C636C91}"/>
              </a:ext>
            </a:extLst>
          </p:cNvPr>
          <p:cNvSpPr txBox="1"/>
          <p:nvPr/>
        </p:nvSpPr>
        <p:spPr>
          <a:xfrm>
            <a:off x="2885445" y="612229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zie a</a:t>
            </a:r>
          </a:p>
        </p:txBody>
      </p:sp>
      <p:cxnSp>
        <p:nvCxnSpPr>
          <p:cNvPr id="21" name="Rechte verbindingslijn met pijl 20">
            <a:extLst>
              <a:ext uri="{FF2B5EF4-FFF2-40B4-BE49-F238E27FC236}">
                <a16:creationId xmlns:a16="http://schemas.microsoft.com/office/drawing/2014/main" id="{B703AA24-A6A0-4E24-97E1-6F001F4A1CEA}"/>
              </a:ext>
            </a:extLst>
          </p:cNvPr>
          <p:cNvCxnSpPr/>
          <p:nvPr/>
        </p:nvCxnSpPr>
        <p:spPr>
          <a:xfrm>
            <a:off x="8482519" y="2480553"/>
            <a:ext cx="153697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FED677E8-51A5-491D-9864-C12AD9B6E890}"/>
                  </a:ext>
                </a:extLst>
              </p:cNvPr>
              <p:cNvSpPr txBox="1"/>
              <p:nvPr/>
            </p:nvSpPr>
            <p:spPr>
              <a:xfrm>
                <a:off x="10019489" y="2342053"/>
                <a:ext cx="17092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+165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FED677E8-51A5-491D-9864-C12AD9B6E8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9489" y="2342053"/>
                <a:ext cx="1709249" cy="276999"/>
              </a:xfrm>
              <a:prstGeom prst="rect">
                <a:avLst/>
              </a:prstGeom>
              <a:blipFill>
                <a:blip r:embed="rId9"/>
                <a:stretch>
                  <a:fillRect l="-2857" r="-3214" b="-1087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563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3" grpId="0"/>
      <p:bldP spid="18" grpId="0"/>
      <p:bldP spid="19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95C5A23D-2064-4193-B140-17BF317480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110" y="490862"/>
            <a:ext cx="5444014" cy="608648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3A2DFE4D-5458-477E-AE90-1B7095325A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245" y="1080142"/>
            <a:ext cx="3013710" cy="351377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082064F4-0BAB-498F-B8D2-0880BAB71980}"/>
                  </a:ext>
                </a:extLst>
              </p:cNvPr>
              <p:cNvSpPr txBox="1"/>
              <p:nvPr/>
            </p:nvSpPr>
            <p:spPr>
              <a:xfrm>
                <a:off x="8685957" y="595137"/>
                <a:ext cx="17092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+165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082064F4-0BAB-498F-B8D2-0880BAB719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5957" y="595137"/>
                <a:ext cx="1709249" cy="276999"/>
              </a:xfrm>
              <a:prstGeom prst="rect">
                <a:avLst/>
              </a:prstGeom>
              <a:blipFill>
                <a:blip r:embed="rId4"/>
                <a:stretch>
                  <a:fillRect l="-2857" r="-3214" b="-1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1CF53FE4-8441-4DE1-AA9C-9DD47E874E01}"/>
              </a:ext>
            </a:extLst>
          </p:cNvPr>
          <p:cNvCxnSpPr/>
          <p:nvPr/>
        </p:nvCxnSpPr>
        <p:spPr>
          <a:xfrm flipH="1">
            <a:off x="8402320" y="4634555"/>
            <a:ext cx="109728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2ACFF61E-1772-4B94-A024-E0F535603D4E}"/>
                  </a:ext>
                </a:extLst>
              </p:cNvPr>
              <p:cNvSpPr txBox="1"/>
              <p:nvPr/>
            </p:nvSpPr>
            <p:spPr>
              <a:xfrm>
                <a:off x="8714517" y="4675196"/>
                <a:ext cx="47288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−400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2ACFF61E-1772-4B94-A024-E0F535603D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4517" y="4675196"/>
                <a:ext cx="472885" cy="215444"/>
              </a:xfrm>
              <a:prstGeom prst="rect">
                <a:avLst/>
              </a:prstGeom>
              <a:blipFill>
                <a:blip r:embed="rId5"/>
                <a:stretch>
                  <a:fillRect l="-1299" r="-9091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121DD021-A085-487A-AEED-306D3BE63A0B}"/>
                  </a:ext>
                </a:extLst>
              </p:cNvPr>
              <p:cNvSpPr txBox="1"/>
              <p:nvPr/>
            </p:nvSpPr>
            <p:spPr>
              <a:xfrm>
                <a:off x="997624" y="1273047"/>
                <a:ext cx="43422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Het jaar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1500</m:t>
                    </m:r>
                  </m:oMath>
                </a14:m>
                <a:r>
                  <a:rPr lang="nl-NL" dirty="0"/>
                  <a:t> stemt overeen met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=−400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121DD021-A085-487A-AEED-306D3BE63A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624" y="1273047"/>
                <a:ext cx="4342214" cy="369332"/>
              </a:xfrm>
              <a:prstGeom prst="rect">
                <a:avLst/>
              </a:prstGeom>
              <a:blipFill>
                <a:blip r:embed="rId6"/>
                <a:stretch>
                  <a:fillRect l="-1264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5D35BB0D-D6CD-43FE-A0CC-7066DDA7FF6F}"/>
                  </a:ext>
                </a:extLst>
              </p:cNvPr>
              <p:cNvSpPr txBox="1"/>
              <p:nvPr/>
            </p:nvSpPr>
            <p:spPr>
              <a:xfrm>
                <a:off x="1017944" y="1710335"/>
                <a:ext cx="30878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−400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+165=85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5D35BB0D-D6CD-43FE-A0CC-7066DDA7FF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944" y="1710335"/>
                <a:ext cx="3087833" cy="276999"/>
              </a:xfrm>
              <a:prstGeom prst="rect">
                <a:avLst/>
              </a:prstGeom>
              <a:blipFill>
                <a:blip r:embed="rId7"/>
                <a:stretch>
                  <a:fillRect l="-1381" r="-1381" b="-1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D47271C6-48FD-40E7-A597-D1E75D2D0AAB}"/>
                  </a:ext>
                </a:extLst>
              </p:cNvPr>
              <p:cNvSpPr txBox="1"/>
              <p:nvPr/>
            </p:nvSpPr>
            <p:spPr>
              <a:xfrm>
                <a:off x="997624" y="2117431"/>
                <a:ext cx="12105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Dus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𝟖𝟓</m:t>
                    </m:r>
                  </m:oMath>
                </a14:m>
                <a:r>
                  <a:rPr lang="nl-NL" b="1" dirty="0"/>
                  <a:t> cm</a:t>
                </a:r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D47271C6-48FD-40E7-A597-D1E75D2D0A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624" y="2117431"/>
                <a:ext cx="1210588" cy="369332"/>
              </a:xfrm>
              <a:prstGeom prst="rect">
                <a:avLst/>
              </a:prstGeom>
              <a:blipFill>
                <a:blip r:embed="rId8"/>
                <a:stretch>
                  <a:fillRect l="-4545" t="-8197" r="-4040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Afbeelding 15">
            <a:extLst>
              <a:ext uri="{FF2B5EF4-FFF2-40B4-BE49-F238E27FC236}">
                <a16:creationId xmlns:a16="http://schemas.microsoft.com/office/drawing/2014/main" id="{B290129C-393D-4AF1-971B-3A743A0912A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54" y="2682427"/>
            <a:ext cx="5133975" cy="61341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8BD198BA-1AFA-440C-AE20-84F7C9F33AF2}"/>
                  </a:ext>
                </a:extLst>
              </p:cNvPr>
              <p:cNvSpPr txBox="1"/>
              <p:nvPr/>
            </p:nvSpPr>
            <p:spPr>
              <a:xfrm>
                <a:off x="997624" y="3385585"/>
                <a:ext cx="41690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Het jaar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2050</m:t>
                    </m:r>
                  </m:oMath>
                </a14:m>
                <a:r>
                  <a:rPr lang="nl-NL" dirty="0"/>
                  <a:t> stemt overeen met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=150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8BD198BA-1AFA-440C-AE20-84F7C9F33A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624" y="3385585"/>
                <a:ext cx="4169090" cy="369332"/>
              </a:xfrm>
              <a:prstGeom prst="rect">
                <a:avLst/>
              </a:prstGeom>
              <a:blipFill>
                <a:blip r:embed="rId10"/>
                <a:stretch>
                  <a:fillRect l="-1316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0141E4AA-F4C3-46D5-81CB-A9F82776F26E}"/>
                  </a:ext>
                </a:extLst>
              </p:cNvPr>
              <p:cNvSpPr txBox="1"/>
              <p:nvPr/>
            </p:nvSpPr>
            <p:spPr>
              <a:xfrm>
                <a:off x="1068294" y="3780494"/>
                <a:ext cx="28513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∙150+165=195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0141E4AA-F4C3-46D5-81CB-A9F82776F2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294" y="3780494"/>
                <a:ext cx="2851358" cy="276999"/>
              </a:xfrm>
              <a:prstGeom prst="rect">
                <a:avLst/>
              </a:prstGeom>
              <a:blipFill>
                <a:blip r:embed="rId11"/>
                <a:stretch>
                  <a:fillRect l="-1282" r="-1709" b="-1087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A672919-70DA-4CC2-A9D5-CAB0A72F1FCA}"/>
                  </a:ext>
                </a:extLst>
              </p:cNvPr>
              <p:cNvSpPr txBox="1"/>
              <p:nvPr/>
            </p:nvSpPr>
            <p:spPr>
              <a:xfrm>
                <a:off x="997624" y="4226311"/>
                <a:ext cx="13484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Dus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𝟏𝟗𝟓</m:t>
                    </m:r>
                  </m:oMath>
                </a14:m>
                <a:r>
                  <a:rPr lang="nl-NL" b="1" dirty="0"/>
                  <a:t> cm</a:t>
                </a:r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A672919-70DA-4CC2-A9D5-CAB0A72F1F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624" y="4226311"/>
                <a:ext cx="1348446" cy="369332"/>
              </a:xfrm>
              <a:prstGeom prst="rect">
                <a:avLst/>
              </a:prstGeom>
              <a:blipFill>
                <a:blip r:embed="rId12"/>
                <a:stretch>
                  <a:fillRect l="-4072" t="-8197" r="-316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Afbeelding 20">
            <a:extLst>
              <a:ext uri="{FF2B5EF4-FFF2-40B4-BE49-F238E27FC236}">
                <a16:creationId xmlns:a16="http://schemas.microsoft.com/office/drawing/2014/main" id="{2057801B-F796-425A-A55D-857A8169A68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54" y="4782918"/>
            <a:ext cx="5407343" cy="553403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97622D12-25DF-4FCC-A473-D2DFC417C5F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24" y="5450469"/>
            <a:ext cx="8946032" cy="785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7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53</TotalTime>
  <Words>130</Words>
  <Application>Microsoft Office PowerPoint</Application>
  <PresentationFormat>Breedbeeld</PresentationFormat>
  <Paragraphs>32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7</cp:revision>
  <dcterms:created xsi:type="dcterms:W3CDTF">2018-03-18T11:26:27Z</dcterms:created>
  <dcterms:modified xsi:type="dcterms:W3CDTF">2018-03-18T12:20:25Z</dcterms:modified>
</cp:coreProperties>
</file>