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341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9B0C3-31A1-4861-90B2-5FC0FDD0C243}" type="datetimeFigureOut">
              <a:rPr lang="nl-NL" smtClean="0"/>
              <a:t>18-3-2018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C84D7-D0BC-45F7-BC94-1BDD5F1ED64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154886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9B0C3-31A1-4861-90B2-5FC0FDD0C243}" type="datetimeFigureOut">
              <a:rPr lang="nl-NL" smtClean="0"/>
              <a:t>18-3-2018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C84D7-D0BC-45F7-BC94-1BDD5F1ED64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521195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9B0C3-31A1-4861-90B2-5FC0FDD0C243}" type="datetimeFigureOut">
              <a:rPr lang="nl-NL" smtClean="0"/>
              <a:t>18-3-2018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C84D7-D0BC-45F7-BC94-1BDD5F1ED64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551728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9B0C3-31A1-4861-90B2-5FC0FDD0C243}" type="datetimeFigureOut">
              <a:rPr lang="nl-NL" smtClean="0"/>
              <a:t>18-3-2018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C84D7-D0BC-45F7-BC94-1BDD5F1ED64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579689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9B0C3-31A1-4861-90B2-5FC0FDD0C243}" type="datetimeFigureOut">
              <a:rPr lang="nl-NL" smtClean="0"/>
              <a:t>18-3-2018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C84D7-D0BC-45F7-BC94-1BDD5F1ED64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799321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9B0C3-31A1-4861-90B2-5FC0FDD0C243}" type="datetimeFigureOut">
              <a:rPr lang="nl-NL" smtClean="0"/>
              <a:t>18-3-2018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C84D7-D0BC-45F7-BC94-1BDD5F1ED64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168880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9B0C3-31A1-4861-90B2-5FC0FDD0C243}" type="datetimeFigureOut">
              <a:rPr lang="nl-NL" smtClean="0"/>
              <a:t>18-3-2018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C84D7-D0BC-45F7-BC94-1BDD5F1ED64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883922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9B0C3-31A1-4861-90B2-5FC0FDD0C243}" type="datetimeFigureOut">
              <a:rPr lang="nl-NL" smtClean="0"/>
              <a:t>18-3-2018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C84D7-D0BC-45F7-BC94-1BDD5F1ED64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704502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9B0C3-31A1-4861-90B2-5FC0FDD0C243}" type="datetimeFigureOut">
              <a:rPr lang="nl-NL" smtClean="0"/>
              <a:t>18-3-2018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C84D7-D0BC-45F7-BC94-1BDD5F1ED64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066235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9B0C3-31A1-4861-90B2-5FC0FDD0C243}" type="datetimeFigureOut">
              <a:rPr lang="nl-NL" smtClean="0"/>
              <a:t>18-3-2018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C84D7-D0BC-45F7-BC94-1BDD5F1ED64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926145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9B0C3-31A1-4861-90B2-5FC0FDD0C243}" type="datetimeFigureOut">
              <a:rPr lang="nl-NL" smtClean="0"/>
              <a:t>18-3-2018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C84D7-D0BC-45F7-BC94-1BDD5F1ED64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293824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4000">
              <a:schemeClr val="bg1"/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108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D9B0C3-31A1-4861-90B2-5FC0FDD0C243}" type="datetimeFigureOut">
              <a:rPr lang="nl-NL" smtClean="0"/>
              <a:t>18-3-2018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DC84D7-D0BC-45F7-BC94-1BDD5F1ED64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18571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jp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jpg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8.png"/><Relationship Id="rId7" Type="http://schemas.openxmlformats.org/officeDocument/2006/relationships/image" Target="../media/image3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4.png"/><Relationship Id="rId18" Type="http://schemas.openxmlformats.org/officeDocument/2006/relationships/image" Target="../media/image3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12" Type="http://schemas.openxmlformats.org/officeDocument/2006/relationships/image" Target="../media/image33.png"/><Relationship Id="rId17" Type="http://schemas.openxmlformats.org/officeDocument/2006/relationships/image" Target="../media/image38.png"/><Relationship Id="rId2" Type="http://schemas.openxmlformats.org/officeDocument/2006/relationships/image" Target="../media/image23.jpg"/><Relationship Id="rId16" Type="http://schemas.openxmlformats.org/officeDocument/2006/relationships/image" Target="../media/image37.png"/><Relationship Id="rId20" Type="http://schemas.openxmlformats.org/officeDocument/2006/relationships/image" Target="../media/image4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5" Type="http://schemas.openxmlformats.org/officeDocument/2006/relationships/image" Target="../media/image36.png"/><Relationship Id="rId10" Type="http://schemas.openxmlformats.org/officeDocument/2006/relationships/image" Target="../media/image31.png"/><Relationship Id="rId19" Type="http://schemas.openxmlformats.org/officeDocument/2006/relationships/image" Target="../media/image40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Relationship Id="rId14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>
            <a:extLst>
              <a:ext uri="{FF2B5EF4-FFF2-40B4-BE49-F238E27FC236}">
                <a16:creationId xmlns:a16="http://schemas.microsoft.com/office/drawing/2014/main" id="{A04398EF-D602-4425-9774-D379D23BEDDB}"/>
              </a:ext>
            </a:extLst>
          </p:cNvPr>
          <p:cNvSpPr txBox="1"/>
          <p:nvPr/>
        </p:nvSpPr>
        <p:spPr>
          <a:xfrm>
            <a:off x="378069" y="509953"/>
            <a:ext cx="1174552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nl-NL" dirty="0"/>
              <a:t>Opgave 29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24C4D2FB-7A9E-403A-AC3A-022972962A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096" y="1141659"/>
            <a:ext cx="10267950" cy="4827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71422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BB1FB8FD-90D5-4AA2-9F37-CEC360D056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690" y="331408"/>
            <a:ext cx="4780598" cy="1246823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1592E7A8-FDCE-455F-98FB-E3D524045B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8422" y="474662"/>
            <a:ext cx="5248275" cy="570547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kstvak 1">
                <a:extLst>
                  <a:ext uri="{FF2B5EF4-FFF2-40B4-BE49-F238E27FC236}">
                    <a16:creationId xmlns:a16="http://schemas.microsoft.com/office/drawing/2014/main" id="{B7886DDD-80AA-4BC6-A3F9-6DF1D781ED39}"/>
                  </a:ext>
                </a:extLst>
              </p:cNvPr>
              <p:cNvSpPr txBox="1"/>
              <p:nvPr/>
            </p:nvSpPr>
            <p:spPr>
              <a:xfrm>
                <a:off x="801690" y="1907931"/>
                <a:ext cx="170418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nl-NL" b="0" i="0" smtClean="0">
                          <a:latin typeface="Cambria Math" panose="02040503050406030204" pitchFamily="18" charset="0"/>
                        </a:rPr>
                        <m:t>Stel</m:t>
                      </m:r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𝑎𝑣</m:t>
                      </m:r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nl-NL" dirty="0"/>
              </a:p>
            </p:txBody>
          </p:sp>
        </mc:Choice>
        <mc:Fallback>
          <p:sp>
            <p:nvSpPr>
              <p:cNvPr id="2" name="Tekstvak 1">
                <a:extLst>
                  <a:ext uri="{FF2B5EF4-FFF2-40B4-BE49-F238E27FC236}">
                    <a16:creationId xmlns:a16="http://schemas.microsoft.com/office/drawing/2014/main" id="{B7886DDD-80AA-4BC6-A3F9-6DF1D781ED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1690" y="1907931"/>
                <a:ext cx="1704184" cy="276999"/>
              </a:xfrm>
              <a:prstGeom prst="rect">
                <a:avLst/>
              </a:prstGeom>
              <a:blipFill>
                <a:blip r:embed="rId4"/>
                <a:stretch>
                  <a:fillRect l="-1792" r="-1434" b="-8889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kstvak 2">
                <a:extLst>
                  <a:ext uri="{FF2B5EF4-FFF2-40B4-BE49-F238E27FC236}">
                    <a16:creationId xmlns:a16="http://schemas.microsoft.com/office/drawing/2014/main" id="{DAA9A243-456E-4789-8BC3-7F40D855EE3A}"/>
                  </a:ext>
                </a:extLst>
              </p:cNvPr>
              <p:cNvSpPr txBox="1"/>
              <p:nvPr/>
            </p:nvSpPr>
            <p:spPr>
              <a:xfrm>
                <a:off x="2671414" y="1760752"/>
                <a:ext cx="1308435" cy="5186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nl-NL" b="0" i="0" smtClean="0">
                          <a:latin typeface="Cambria Math" panose="02040503050406030204" pitchFamily="18" charset="0"/>
                        </a:rPr>
                        <m:t>met</m:t>
                      </m:r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nl-NL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l-N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nl-N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</m:t>
                          </m:r>
                        </m:num>
                        <m:den>
                          <m:r>
                            <a:rPr lang="nl-N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nl-N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den>
                      </m:f>
                    </m:oMath>
                  </m:oMathPara>
                </a14:m>
                <a:endParaRPr lang="nl-NL" dirty="0"/>
              </a:p>
            </p:txBody>
          </p:sp>
        </mc:Choice>
        <mc:Fallback>
          <p:sp>
            <p:nvSpPr>
              <p:cNvPr id="3" name="Tekstvak 2">
                <a:extLst>
                  <a:ext uri="{FF2B5EF4-FFF2-40B4-BE49-F238E27FC236}">
                    <a16:creationId xmlns:a16="http://schemas.microsoft.com/office/drawing/2014/main" id="{DAA9A243-456E-4789-8BC3-7F40D855EE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1414" y="1760752"/>
                <a:ext cx="1308435" cy="51860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kstvak 4">
                <a:extLst>
                  <a:ext uri="{FF2B5EF4-FFF2-40B4-BE49-F238E27FC236}">
                    <a16:creationId xmlns:a16="http://schemas.microsoft.com/office/drawing/2014/main" id="{17BC4AD5-1386-403E-86FC-5C63FE441712}"/>
                  </a:ext>
                </a:extLst>
              </p:cNvPr>
              <p:cNvSpPr txBox="1"/>
              <p:nvPr/>
            </p:nvSpPr>
            <p:spPr>
              <a:xfrm>
                <a:off x="3979849" y="1758893"/>
                <a:ext cx="1335302" cy="5204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nl-NL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160−120</m:t>
                          </m:r>
                        </m:num>
                        <m:den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15−10</m:t>
                          </m:r>
                        </m:den>
                      </m:f>
                    </m:oMath>
                  </m:oMathPara>
                </a14:m>
                <a:endParaRPr lang="nl-NL" dirty="0"/>
              </a:p>
            </p:txBody>
          </p:sp>
        </mc:Choice>
        <mc:Fallback>
          <p:sp>
            <p:nvSpPr>
              <p:cNvPr id="5" name="Tekstvak 4">
                <a:extLst>
                  <a:ext uri="{FF2B5EF4-FFF2-40B4-BE49-F238E27FC236}">
                    <a16:creationId xmlns:a16="http://schemas.microsoft.com/office/drawing/2014/main" id="{17BC4AD5-1386-403E-86FC-5C63FE4417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9849" y="1758893"/>
                <a:ext cx="1335302" cy="52046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Rechte verbindingslijn 7">
            <a:extLst>
              <a:ext uri="{FF2B5EF4-FFF2-40B4-BE49-F238E27FC236}">
                <a16:creationId xmlns:a16="http://schemas.microsoft.com/office/drawing/2014/main" id="{5EAC3B56-0AB5-4327-AAE2-E0A4C55E0C9C}"/>
              </a:ext>
            </a:extLst>
          </p:cNvPr>
          <p:cNvCxnSpPr/>
          <p:nvPr/>
        </p:nvCxnSpPr>
        <p:spPr>
          <a:xfrm>
            <a:off x="8124092" y="4255477"/>
            <a:ext cx="0" cy="940777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echte verbindingslijn 8">
            <a:extLst>
              <a:ext uri="{FF2B5EF4-FFF2-40B4-BE49-F238E27FC236}">
                <a16:creationId xmlns:a16="http://schemas.microsoft.com/office/drawing/2014/main" id="{EC658347-26B6-441D-9813-247653DC152A}"/>
              </a:ext>
            </a:extLst>
          </p:cNvPr>
          <p:cNvCxnSpPr>
            <a:cxnSpLocks/>
          </p:cNvCxnSpPr>
          <p:nvPr/>
        </p:nvCxnSpPr>
        <p:spPr>
          <a:xfrm>
            <a:off x="10471052" y="2386622"/>
            <a:ext cx="0" cy="2809632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echte verbindingslijn 10">
            <a:extLst>
              <a:ext uri="{FF2B5EF4-FFF2-40B4-BE49-F238E27FC236}">
                <a16:creationId xmlns:a16="http://schemas.microsoft.com/office/drawing/2014/main" id="{DE8811B4-28A6-4681-B0EA-973E0289164E}"/>
              </a:ext>
            </a:extLst>
          </p:cNvPr>
          <p:cNvCxnSpPr>
            <a:cxnSpLocks/>
          </p:cNvCxnSpPr>
          <p:nvPr/>
        </p:nvCxnSpPr>
        <p:spPr>
          <a:xfrm>
            <a:off x="7193280" y="2362827"/>
            <a:ext cx="3277772" cy="0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echte verbindingslijn 12">
            <a:extLst>
              <a:ext uri="{FF2B5EF4-FFF2-40B4-BE49-F238E27FC236}">
                <a16:creationId xmlns:a16="http://schemas.microsoft.com/office/drawing/2014/main" id="{B71E62A8-4561-4002-B6D5-8572B6994127}"/>
              </a:ext>
            </a:extLst>
          </p:cNvPr>
          <p:cNvCxnSpPr>
            <a:cxnSpLocks/>
          </p:cNvCxnSpPr>
          <p:nvPr/>
        </p:nvCxnSpPr>
        <p:spPr>
          <a:xfrm>
            <a:off x="7193280" y="4245317"/>
            <a:ext cx="935260" cy="0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kstvak 14">
                <a:extLst>
                  <a:ext uri="{FF2B5EF4-FFF2-40B4-BE49-F238E27FC236}">
                    <a16:creationId xmlns:a16="http://schemas.microsoft.com/office/drawing/2014/main" id="{1492E7F7-6F2C-489C-B43B-7A2D19C096C9}"/>
                  </a:ext>
                </a:extLst>
              </p:cNvPr>
              <p:cNvSpPr txBox="1"/>
              <p:nvPr/>
            </p:nvSpPr>
            <p:spPr>
              <a:xfrm>
                <a:off x="5325161" y="1760752"/>
                <a:ext cx="546625" cy="5186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nl-NL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40</m:t>
                          </m:r>
                        </m:num>
                        <m:den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nl-NL" dirty="0"/>
              </a:p>
            </p:txBody>
          </p:sp>
        </mc:Choice>
        <mc:Fallback>
          <p:sp>
            <p:nvSpPr>
              <p:cNvPr id="15" name="Tekstvak 14">
                <a:extLst>
                  <a:ext uri="{FF2B5EF4-FFF2-40B4-BE49-F238E27FC236}">
                    <a16:creationId xmlns:a16="http://schemas.microsoft.com/office/drawing/2014/main" id="{1492E7F7-6F2C-489C-B43B-7A2D19C096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5161" y="1760752"/>
                <a:ext cx="546625" cy="51860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kstvak 15">
                <a:extLst>
                  <a:ext uri="{FF2B5EF4-FFF2-40B4-BE49-F238E27FC236}">
                    <a16:creationId xmlns:a16="http://schemas.microsoft.com/office/drawing/2014/main" id="{9E416D3E-81C2-4009-A212-12B8C786434F}"/>
                  </a:ext>
                </a:extLst>
              </p:cNvPr>
              <p:cNvSpPr txBox="1"/>
              <p:nvPr/>
            </p:nvSpPr>
            <p:spPr>
              <a:xfrm>
                <a:off x="3191989" y="2527916"/>
                <a:ext cx="61638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=8</m:t>
                      </m:r>
                    </m:oMath>
                  </m:oMathPara>
                </a14:m>
                <a:endParaRPr lang="nl-NL" dirty="0"/>
              </a:p>
            </p:txBody>
          </p:sp>
        </mc:Choice>
        <mc:Fallback>
          <p:sp>
            <p:nvSpPr>
              <p:cNvPr id="16" name="Tekstvak 15">
                <a:extLst>
                  <a:ext uri="{FF2B5EF4-FFF2-40B4-BE49-F238E27FC236}">
                    <a16:creationId xmlns:a16="http://schemas.microsoft.com/office/drawing/2014/main" id="{9E416D3E-81C2-4009-A212-12B8C78643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1989" y="2527916"/>
                <a:ext cx="616387" cy="276999"/>
              </a:xfrm>
              <a:prstGeom prst="rect">
                <a:avLst/>
              </a:prstGeom>
              <a:blipFill>
                <a:blip r:embed="rId8"/>
                <a:stretch>
                  <a:fillRect l="-4950" r="-7921" b="-6667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kstvak 16">
                <a:extLst>
                  <a:ext uri="{FF2B5EF4-FFF2-40B4-BE49-F238E27FC236}">
                    <a16:creationId xmlns:a16="http://schemas.microsoft.com/office/drawing/2014/main" id="{DFABD446-D720-4E7B-8555-A43DDC563673}"/>
                  </a:ext>
                </a:extLst>
              </p:cNvPr>
              <p:cNvSpPr txBox="1"/>
              <p:nvPr/>
            </p:nvSpPr>
            <p:spPr>
              <a:xfrm>
                <a:off x="1188720" y="3050400"/>
                <a:ext cx="119513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=8</m:t>
                      </m:r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nl-NL" dirty="0"/>
              </a:p>
            </p:txBody>
          </p:sp>
        </mc:Choice>
        <mc:Fallback>
          <p:sp>
            <p:nvSpPr>
              <p:cNvPr id="17" name="Tekstvak 16">
                <a:extLst>
                  <a:ext uri="{FF2B5EF4-FFF2-40B4-BE49-F238E27FC236}">
                    <a16:creationId xmlns:a16="http://schemas.microsoft.com/office/drawing/2014/main" id="{DFABD446-D720-4E7B-8555-A43DDC5636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8720" y="3050400"/>
                <a:ext cx="1195135" cy="276999"/>
              </a:xfrm>
              <a:prstGeom prst="rect">
                <a:avLst/>
              </a:prstGeom>
              <a:blipFill>
                <a:blip r:embed="rId9"/>
                <a:stretch>
                  <a:fillRect l="-4082" r="-4082" b="-6522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kstvak 17">
                <a:extLst>
                  <a:ext uri="{FF2B5EF4-FFF2-40B4-BE49-F238E27FC236}">
                    <a16:creationId xmlns:a16="http://schemas.microsoft.com/office/drawing/2014/main" id="{042BBC5A-49FD-435B-B94E-CB63F4618A62}"/>
                  </a:ext>
                </a:extLst>
              </p:cNvPr>
              <p:cNvSpPr txBox="1"/>
              <p:nvPr/>
            </p:nvSpPr>
            <p:spPr>
              <a:xfrm>
                <a:off x="1188720" y="3514439"/>
                <a:ext cx="151753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nl-NL" b="0" i="0" smtClean="0">
                          <a:latin typeface="Cambria Math" panose="02040503050406030204" pitchFamily="18" charset="0"/>
                        </a:rPr>
                        <m:t>door</m:t>
                      </m:r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nl-NL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10, 120</m:t>
                          </m:r>
                        </m:e>
                      </m:d>
                    </m:oMath>
                  </m:oMathPara>
                </a14:m>
                <a:endParaRPr lang="nl-NL" dirty="0"/>
              </a:p>
            </p:txBody>
          </p:sp>
        </mc:Choice>
        <mc:Fallback>
          <p:sp>
            <p:nvSpPr>
              <p:cNvPr id="18" name="Tekstvak 17">
                <a:extLst>
                  <a:ext uri="{FF2B5EF4-FFF2-40B4-BE49-F238E27FC236}">
                    <a16:creationId xmlns:a16="http://schemas.microsoft.com/office/drawing/2014/main" id="{042BBC5A-49FD-435B-B94E-CB63F4618A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8720" y="3514439"/>
                <a:ext cx="1517531" cy="276999"/>
              </a:xfrm>
              <a:prstGeom prst="rect">
                <a:avLst/>
              </a:prstGeom>
              <a:blipFill>
                <a:blip r:embed="rId10"/>
                <a:stretch>
                  <a:fillRect l="-2811" b="-8889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kstvak 18">
                <a:extLst>
                  <a:ext uri="{FF2B5EF4-FFF2-40B4-BE49-F238E27FC236}">
                    <a16:creationId xmlns:a16="http://schemas.microsoft.com/office/drawing/2014/main" id="{93B8DD0B-60B1-407A-A418-24DA5DB71083}"/>
                  </a:ext>
                </a:extLst>
              </p:cNvPr>
              <p:cNvSpPr txBox="1"/>
              <p:nvPr/>
            </p:nvSpPr>
            <p:spPr>
              <a:xfrm rot="10800000">
                <a:off x="2549494" y="2988099"/>
                <a:ext cx="401777" cy="88428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nl-NL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nl-NL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/>
                            <m:e/>
                            <m:e/>
                          </m:eqArr>
                        </m:e>
                      </m:d>
                    </m:oMath>
                  </m:oMathPara>
                </a14:m>
                <a:endParaRPr lang="nl-NL" dirty="0"/>
              </a:p>
            </p:txBody>
          </p:sp>
        </mc:Choice>
        <mc:Fallback>
          <p:sp>
            <p:nvSpPr>
              <p:cNvPr id="19" name="Tekstvak 18">
                <a:extLst>
                  <a:ext uri="{FF2B5EF4-FFF2-40B4-BE49-F238E27FC236}">
                    <a16:creationId xmlns:a16="http://schemas.microsoft.com/office/drawing/2014/main" id="{93B8DD0B-60B1-407A-A418-24DA5DB710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0800000">
                <a:off x="2549494" y="2988099"/>
                <a:ext cx="401777" cy="884281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kstvak 19">
            <a:extLst>
              <a:ext uri="{FF2B5EF4-FFF2-40B4-BE49-F238E27FC236}">
                <a16:creationId xmlns:a16="http://schemas.microsoft.com/office/drawing/2014/main" id="{B8F2EF56-B1F2-4B0A-AE8A-37DE0369D6ED}"/>
              </a:ext>
            </a:extLst>
          </p:cNvPr>
          <p:cNvSpPr txBox="1"/>
          <p:nvPr/>
        </p:nvSpPr>
        <p:spPr>
          <a:xfrm>
            <a:off x="2975071" y="3245574"/>
            <a:ext cx="6680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geeft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1" name="Tekstvak 20">
                <a:extLst>
                  <a:ext uri="{FF2B5EF4-FFF2-40B4-BE49-F238E27FC236}">
                    <a16:creationId xmlns:a16="http://schemas.microsoft.com/office/drawing/2014/main" id="{33ADC7E6-3C2A-40D3-80CD-FFCFD27197C2}"/>
                  </a:ext>
                </a:extLst>
              </p:cNvPr>
              <p:cNvSpPr txBox="1"/>
              <p:nvPr/>
            </p:nvSpPr>
            <p:spPr>
              <a:xfrm>
                <a:off x="3706567" y="3291740"/>
                <a:ext cx="169783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120=8</m:t>
                      </m:r>
                      <m:r>
                        <a:rPr lang="nl-NL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∙10+</m:t>
                      </m:r>
                      <m:r>
                        <a:rPr lang="nl-NL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nl-NL" dirty="0"/>
              </a:p>
            </p:txBody>
          </p:sp>
        </mc:Choice>
        <mc:Fallback>
          <p:sp>
            <p:nvSpPr>
              <p:cNvPr id="21" name="Tekstvak 20">
                <a:extLst>
                  <a:ext uri="{FF2B5EF4-FFF2-40B4-BE49-F238E27FC236}">
                    <a16:creationId xmlns:a16="http://schemas.microsoft.com/office/drawing/2014/main" id="{33ADC7E6-3C2A-40D3-80CD-FFCFD27197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6567" y="3291740"/>
                <a:ext cx="1697837" cy="276999"/>
              </a:xfrm>
              <a:prstGeom prst="rect">
                <a:avLst/>
              </a:prstGeom>
              <a:blipFill>
                <a:blip r:embed="rId12"/>
                <a:stretch>
                  <a:fillRect l="-2509" r="-2509" b="-8889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" name="Tekstvak 21">
                <a:extLst>
                  <a:ext uri="{FF2B5EF4-FFF2-40B4-BE49-F238E27FC236}">
                    <a16:creationId xmlns:a16="http://schemas.microsoft.com/office/drawing/2014/main" id="{8F3FCC72-E1CE-4199-8ED5-A20F71B850B0}"/>
                  </a:ext>
                </a:extLst>
              </p:cNvPr>
              <p:cNvSpPr txBox="1"/>
              <p:nvPr/>
            </p:nvSpPr>
            <p:spPr>
              <a:xfrm>
                <a:off x="3853576" y="3647312"/>
                <a:ext cx="74084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40=</m:t>
                      </m:r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nl-NL" dirty="0"/>
              </a:p>
            </p:txBody>
          </p:sp>
        </mc:Choice>
        <mc:Fallback>
          <p:sp>
            <p:nvSpPr>
              <p:cNvPr id="22" name="Tekstvak 21">
                <a:extLst>
                  <a:ext uri="{FF2B5EF4-FFF2-40B4-BE49-F238E27FC236}">
                    <a16:creationId xmlns:a16="http://schemas.microsoft.com/office/drawing/2014/main" id="{8F3FCC72-E1CE-4199-8ED5-A20F71B850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3576" y="3647312"/>
                <a:ext cx="740844" cy="276999"/>
              </a:xfrm>
              <a:prstGeom prst="rect">
                <a:avLst/>
              </a:prstGeom>
              <a:blipFill>
                <a:blip r:embed="rId13"/>
                <a:stretch>
                  <a:fillRect l="-6557" r="-5738" b="-6522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kstvak 22">
            <a:extLst>
              <a:ext uri="{FF2B5EF4-FFF2-40B4-BE49-F238E27FC236}">
                <a16:creationId xmlns:a16="http://schemas.microsoft.com/office/drawing/2014/main" id="{769FEB51-7D99-41F6-92A6-F901F2BEE19B}"/>
              </a:ext>
            </a:extLst>
          </p:cNvPr>
          <p:cNvSpPr txBox="1"/>
          <p:nvPr/>
        </p:nvSpPr>
        <p:spPr>
          <a:xfrm>
            <a:off x="801690" y="4656908"/>
            <a:ext cx="10792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Formule 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4" name="Tekstvak 23">
                <a:extLst>
                  <a:ext uri="{FF2B5EF4-FFF2-40B4-BE49-F238E27FC236}">
                    <a16:creationId xmlns:a16="http://schemas.microsoft.com/office/drawing/2014/main" id="{EABA15BB-122F-4955-8C97-828E9EB314D9}"/>
                  </a:ext>
                </a:extLst>
              </p:cNvPr>
              <p:cNvSpPr txBox="1"/>
              <p:nvPr/>
            </p:nvSpPr>
            <p:spPr>
              <a:xfrm>
                <a:off x="2010656" y="4710079"/>
                <a:ext cx="136255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b="1" i="1" smtClean="0">
                          <a:latin typeface="Cambria Math" panose="02040503050406030204" pitchFamily="18" charset="0"/>
                        </a:rPr>
                        <m:t>𝑯</m:t>
                      </m:r>
                      <m:r>
                        <a:rPr lang="nl-NL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l-NL" b="1" i="1" smtClean="0">
                          <a:latin typeface="Cambria Math" panose="02040503050406030204" pitchFamily="18" charset="0"/>
                        </a:rPr>
                        <m:t>𝟖</m:t>
                      </m:r>
                      <m:r>
                        <a:rPr lang="nl-NL" b="1" i="1" smtClean="0">
                          <a:latin typeface="Cambria Math" panose="02040503050406030204" pitchFamily="18" charset="0"/>
                        </a:rPr>
                        <m:t>𝒗</m:t>
                      </m:r>
                      <m:r>
                        <a:rPr lang="nl-NL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nl-NL" b="1" i="1" smtClean="0">
                          <a:latin typeface="Cambria Math" panose="02040503050406030204" pitchFamily="18" charset="0"/>
                        </a:rPr>
                        <m:t>𝟒𝟎</m:t>
                      </m:r>
                    </m:oMath>
                  </m:oMathPara>
                </a14:m>
                <a:endParaRPr lang="nl-NL" b="1" dirty="0"/>
              </a:p>
            </p:txBody>
          </p:sp>
        </mc:Choice>
        <mc:Fallback>
          <p:sp>
            <p:nvSpPr>
              <p:cNvPr id="24" name="Tekstvak 23">
                <a:extLst>
                  <a:ext uri="{FF2B5EF4-FFF2-40B4-BE49-F238E27FC236}">
                    <a16:creationId xmlns:a16="http://schemas.microsoft.com/office/drawing/2014/main" id="{EABA15BB-122F-4955-8C97-828E9EB314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0656" y="4710079"/>
                <a:ext cx="1362552" cy="276999"/>
              </a:xfrm>
              <a:prstGeom prst="rect">
                <a:avLst/>
              </a:prstGeom>
              <a:blipFill>
                <a:blip r:embed="rId14"/>
                <a:stretch>
                  <a:fillRect l="-4036" r="-4036" b="-6667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Rechte verbindingslijn met pijl 25">
            <a:extLst>
              <a:ext uri="{FF2B5EF4-FFF2-40B4-BE49-F238E27FC236}">
                <a16:creationId xmlns:a16="http://schemas.microsoft.com/office/drawing/2014/main" id="{70E13D57-48F3-4B65-87F7-ED26054EC6FB}"/>
              </a:ext>
            </a:extLst>
          </p:cNvPr>
          <p:cNvCxnSpPr/>
          <p:nvPr/>
        </p:nvCxnSpPr>
        <p:spPr>
          <a:xfrm>
            <a:off x="7350369" y="2362827"/>
            <a:ext cx="0" cy="1882490"/>
          </a:xfrm>
          <a:prstGeom prst="straightConnector1">
            <a:avLst/>
          </a:prstGeom>
          <a:ln w="25400">
            <a:solidFill>
              <a:srgbClr val="00B05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7" name="Tekstvak 26">
                <a:extLst>
                  <a:ext uri="{FF2B5EF4-FFF2-40B4-BE49-F238E27FC236}">
                    <a16:creationId xmlns:a16="http://schemas.microsoft.com/office/drawing/2014/main" id="{58B4A43F-8F16-4BA5-AE91-9966214FD686}"/>
                  </a:ext>
                </a:extLst>
              </p:cNvPr>
              <p:cNvSpPr txBox="1"/>
              <p:nvPr/>
            </p:nvSpPr>
            <p:spPr>
              <a:xfrm>
                <a:off x="7373649" y="3050400"/>
                <a:ext cx="36580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nl-NL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𝐻</m:t>
                      </m:r>
                    </m:oMath>
                  </m:oMathPara>
                </a14:m>
                <a:endParaRPr lang="nl-NL" dirty="0">
                  <a:solidFill>
                    <a:srgbClr val="00B050"/>
                  </a:solidFill>
                </a:endParaRPr>
              </a:p>
            </p:txBody>
          </p:sp>
        </mc:Choice>
        <mc:Fallback>
          <p:sp>
            <p:nvSpPr>
              <p:cNvPr id="27" name="Tekstvak 26">
                <a:extLst>
                  <a:ext uri="{FF2B5EF4-FFF2-40B4-BE49-F238E27FC236}">
                    <a16:creationId xmlns:a16="http://schemas.microsoft.com/office/drawing/2014/main" id="{58B4A43F-8F16-4BA5-AE91-9966214FD6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73649" y="3050400"/>
                <a:ext cx="365806" cy="276999"/>
              </a:xfrm>
              <a:prstGeom prst="rect">
                <a:avLst/>
              </a:prstGeom>
              <a:blipFill>
                <a:blip r:embed="rId15"/>
                <a:stretch>
                  <a:fillRect l="-15000" r="-13333" b="-6522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" name="Rechte verbindingslijn met pijl 28">
            <a:extLst>
              <a:ext uri="{FF2B5EF4-FFF2-40B4-BE49-F238E27FC236}">
                <a16:creationId xmlns:a16="http://schemas.microsoft.com/office/drawing/2014/main" id="{8785ABB3-7FEB-4134-8903-5BFC23027D88}"/>
              </a:ext>
            </a:extLst>
          </p:cNvPr>
          <p:cNvCxnSpPr/>
          <p:nvPr/>
        </p:nvCxnSpPr>
        <p:spPr>
          <a:xfrm>
            <a:off x="8124092" y="4378960"/>
            <a:ext cx="2346960" cy="0"/>
          </a:xfrm>
          <a:prstGeom prst="straightConnector1">
            <a:avLst/>
          </a:prstGeom>
          <a:ln w="25400">
            <a:solidFill>
              <a:srgbClr val="00B05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0" name="Tekstvak 29">
                <a:extLst>
                  <a:ext uri="{FF2B5EF4-FFF2-40B4-BE49-F238E27FC236}">
                    <a16:creationId xmlns:a16="http://schemas.microsoft.com/office/drawing/2014/main" id="{CB3A7B83-AF28-434D-8DCF-9AD9369CE1FC}"/>
                  </a:ext>
                </a:extLst>
              </p:cNvPr>
              <p:cNvSpPr txBox="1"/>
              <p:nvPr/>
            </p:nvSpPr>
            <p:spPr>
              <a:xfrm>
                <a:off x="9241955" y="4116977"/>
                <a:ext cx="32252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nl-NL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nl-NL" dirty="0">
                  <a:solidFill>
                    <a:srgbClr val="00B050"/>
                  </a:solidFill>
                </a:endParaRPr>
              </a:p>
            </p:txBody>
          </p:sp>
        </mc:Choice>
        <mc:Fallback>
          <p:sp>
            <p:nvSpPr>
              <p:cNvPr id="30" name="Tekstvak 29">
                <a:extLst>
                  <a:ext uri="{FF2B5EF4-FFF2-40B4-BE49-F238E27FC236}">
                    <a16:creationId xmlns:a16="http://schemas.microsoft.com/office/drawing/2014/main" id="{CB3A7B83-AF28-434D-8DCF-9AD9369CE1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41955" y="4116977"/>
                <a:ext cx="322524" cy="276999"/>
              </a:xfrm>
              <a:prstGeom prst="rect">
                <a:avLst/>
              </a:prstGeom>
              <a:blipFill>
                <a:blip r:embed="rId16"/>
                <a:stretch>
                  <a:fillRect l="-15094" r="-9434" b="-6522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82674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7" grpId="0"/>
      <p:bldP spid="3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58FED519-B387-4F18-B96F-144A166384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968" y="551180"/>
            <a:ext cx="4913948" cy="1226820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EE409A52-4FF2-4A5B-97AC-96102BCA39C8}"/>
              </a:ext>
            </a:extLst>
          </p:cNvPr>
          <p:cNvSpPr txBox="1"/>
          <p:nvPr/>
        </p:nvSpPr>
        <p:spPr>
          <a:xfrm>
            <a:off x="929968" y="2096588"/>
            <a:ext cx="10792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Formule 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kstvak 6">
                <a:extLst>
                  <a:ext uri="{FF2B5EF4-FFF2-40B4-BE49-F238E27FC236}">
                    <a16:creationId xmlns:a16="http://schemas.microsoft.com/office/drawing/2014/main" id="{63A1327A-47FB-4FEB-95A4-FCE2BC9C9FC8}"/>
                  </a:ext>
                </a:extLst>
              </p:cNvPr>
              <p:cNvSpPr txBox="1"/>
              <p:nvPr/>
            </p:nvSpPr>
            <p:spPr>
              <a:xfrm>
                <a:off x="2138934" y="2149759"/>
                <a:ext cx="132151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=8</m:t>
                      </m:r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+40</m:t>
                      </m:r>
                    </m:oMath>
                  </m:oMathPara>
                </a14:m>
                <a:endParaRPr lang="nl-NL" dirty="0"/>
              </a:p>
            </p:txBody>
          </p:sp>
        </mc:Choice>
        <mc:Fallback>
          <p:sp>
            <p:nvSpPr>
              <p:cNvPr id="7" name="Tekstvak 6">
                <a:extLst>
                  <a:ext uri="{FF2B5EF4-FFF2-40B4-BE49-F238E27FC236}">
                    <a16:creationId xmlns:a16="http://schemas.microsoft.com/office/drawing/2014/main" id="{63A1327A-47FB-4FEB-95A4-FCE2BC9C9F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8934" y="2149759"/>
                <a:ext cx="1321516" cy="276999"/>
              </a:xfrm>
              <a:prstGeom prst="rect">
                <a:avLst/>
              </a:prstGeom>
              <a:blipFill>
                <a:blip r:embed="rId3"/>
                <a:stretch>
                  <a:fillRect l="-4147" r="-3687" b="-6667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kstvak 7">
                <a:extLst>
                  <a:ext uri="{FF2B5EF4-FFF2-40B4-BE49-F238E27FC236}">
                    <a16:creationId xmlns:a16="http://schemas.microsoft.com/office/drawing/2014/main" id="{57EA3804-1AAA-4587-BEB7-99215B5A9E8B}"/>
                  </a:ext>
                </a:extLst>
              </p:cNvPr>
              <p:cNvSpPr txBox="1"/>
              <p:nvPr/>
            </p:nvSpPr>
            <p:spPr>
              <a:xfrm>
                <a:off x="1090333" y="2646008"/>
                <a:ext cx="91884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=15,8</m:t>
                      </m:r>
                    </m:oMath>
                  </m:oMathPara>
                </a14:m>
                <a:endParaRPr lang="nl-NL" dirty="0"/>
              </a:p>
            </p:txBody>
          </p:sp>
        </mc:Choice>
        <mc:Fallback>
          <p:sp>
            <p:nvSpPr>
              <p:cNvPr id="8" name="Tekstvak 7">
                <a:extLst>
                  <a:ext uri="{FF2B5EF4-FFF2-40B4-BE49-F238E27FC236}">
                    <a16:creationId xmlns:a16="http://schemas.microsoft.com/office/drawing/2014/main" id="{57EA3804-1AAA-4587-BEB7-99215B5A9E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0333" y="2646008"/>
                <a:ext cx="918841" cy="276999"/>
              </a:xfrm>
              <a:prstGeom prst="rect">
                <a:avLst/>
              </a:prstGeom>
              <a:blipFill>
                <a:blip r:embed="rId4"/>
                <a:stretch>
                  <a:fillRect l="-3311" r="-5298" b="-8889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Rechte verbindingslijn met pijl 9">
            <a:extLst>
              <a:ext uri="{FF2B5EF4-FFF2-40B4-BE49-F238E27FC236}">
                <a16:creationId xmlns:a16="http://schemas.microsoft.com/office/drawing/2014/main" id="{94CA9F8E-E329-4E2A-B6C0-310E50A088CC}"/>
              </a:ext>
            </a:extLst>
          </p:cNvPr>
          <p:cNvCxnSpPr/>
          <p:nvPr/>
        </p:nvCxnSpPr>
        <p:spPr>
          <a:xfrm>
            <a:off x="2138934" y="2784507"/>
            <a:ext cx="522986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kstvak 10">
                <a:extLst>
                  <a:ext uri="{FF2B5EF4-FFF2-40B4-BE49-F238E27FC236}">
                    <a16:creationId xmlns:a16="http://schemas.microsoft.com/office/drawing/2014/main" id="{CD6E4B96-B380-48F5-99B2-143720A5C9AC}"/>
                  </a:ext>
                </a:extLst>
              </p:cNvPr>
              <p:cNvSpPr txBox="1"/>
              <p:nvPr/>
            </p:nvSpPr>
            <p:spPr>
              <a:xfrm>
                <a:off x="2799692" y="2646007"/>
                <a:ext cx="184217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i="1" smtClean="0">
                          <a:latin typeface="Cambria Math" panose="02040503050406030204" pitchFamily="18" charset="0"/>
                        </a:rPr>
                        <m:t>	</m:t>
                      </m:r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=8</m:t>
                      </m:r>
                      <m:r>
                        <a:rPr lang="nl-NL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∙15,8+40</m:t>
                      </m:r>
                    </m:oMath>
                  </m:oMathPara>
                </a14:m>
                <a:endParaRPr lang="nl-NL" dirty="0"/>
              </a:p>
            </p:txBody>
          </p:sp>
        </mc:Choice>
        <mc:Fallback>
          <p:sp>
            <p:nvSpPr>
              <p:cNvPr id="11" name="Tekstvak 10">
                <a:extLst>
                  <a:ext uri="{FF2B5EF4-FFF2-40B4-BE49-F238E27FC236}">
                    <a16:creationId xmlns:a16="http://schemas.microsoft.com/office/drawing/2014/main" id="{CD6E4B96-B380-48F5-99B2-143720A5C9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9692" y="2646007"/>
                <a:ext cx="1842171" cy="276999"/>
              </a:xfrm>
              <a:prstGeom prst="rect">
                <a:avLst/>
              </a:prstGeom>
              <a:blipFill>
                <a:blip r:embed="rId5"/>
                <a:stretch>
                  <a:fillRect r="-2980" b="-8889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kstvak 11">
                <a:extLst>
                  <a:ext uri="{FF2B5EF4-FFF2-40B4-BE49-F238E27FC236}">
                    <a16:creationId xmlns:a16="http://schemas.microsoft.com/office/drawing/2014/main" id="{65B6CDBB-8BB0-4222-B59B-7A7D3DAAAC1E}"/>
                  </a:ext>
                </a:extLst>
              </p:cNvPr>
              <p:cNvSpPr txBox="1"/>
              <p:nvPr/>
            </p:nvSpPr>
            <p:spPr>
              <a:xfrm>
                <a:off x="2799692" y="3142255"/>
                <a:ext cx="109036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=166,4</m:t>
                      </m:r>
                    </m:oMath>
                  </m:oMathPara>
                </a14:m>
                <a:endParaRPr lang="nl-NL" dirty="0"/>
              </a:p>
            </p:txBody>
          </p:sp>
        </mc:Choice>
        <mc:Fallback>
          <p:sp>
            <p:nvSpPr>
              <p:cNvPr id="12" name="Tekstvak 11">
                <a:extLst>
                  <a:ext uri="{FF2B5EF4-FFF2-40B4-BE49-F238E27FC236}">
                    <a16:creationId xmlns:a16="http://schemas.microsoft.com/office/drawing/2014/main" id="{65B6CDBB-8BB0-4222-B59B-7A7D3DAAAC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9692" y="3142255"/>
                <a:ext cx="1090363" cy="276999"/>
              </a:xfrm>
              <a:prstGeom prst="rect">
                <a:avLst/>
              </a:prstGeom>
              <a:blipFill>
                <a:blip r:embed="rId6"/>
                <a:stretch>
                  <a:fillRect l="-4469" r="-5028" b="-6522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Afbeelding 17">
            <a:extLst>
              <a:ext uri="{FF2B5EF4-FFF2-40B4-BE49-F238E27FC236}">
                <a16:creationId xmlns:a16="http://schemas.microsoft.com/office/drawing/2014/main" id="{E119BBBC-A8D4-458A-985E-0FDF50BEE66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8422" y="474662"/>
            <a:ext cx="5248275" cy="5705475"/>
          </a:xfrm>
          <a:prstGeom prst="rect">
            <a:avLst/>
          </a:prstGeom>
        </p:spPr>
      </p:pic>
      <p:cxnSp>
        <p:nvCxnSpPr>
          <p:cNvPr id="19" name="Rechte verbindingslijn 18">
            <a:extLst>
              <a:ext uri="{FF2B5EF4-FFF2-40B4-BE49-F238E27FC236}">
                <a16:creationId xmlns:a16="http://schemas.microsoft.com/office/drawing/2014/main" id="{F90D6AE8-9A57-4211-A18E-2DA104C2B4AE}"/>
              </a:ext>
            </a:extLst>
          </p:cNvPr>
          <p:cNvCxnSpPr>
            <a:cxnSpLocks/>
          </p:cNvCxnSpPr>
          <p:nvPr/>
        </p:nvCxnSpPr>
        <p:spPr>
          <a:xfrm>
            <a:off x="10786012" y="2106748"/>
            <a:ext cx="0" cy="3099666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Rechte verbindingslijn 19">
            <a:extLst>
              <a:ext uri="{FF2B5EF4-FFF2-40B4-BE49-F238E27FC236}">
                <a16:creationId xmlns:a16="http://schemas.microsoft.com/office/drawing/2014/main" id="{F41305B1-DC6A-4EFD-A7CE-7D77A8920B46}"/>
              </a:ext>
            </a:extLst>
          </p:cNvPr>
          <p:cNvCxnSpPr>
            <a:cxnSpLocks/>
          </p:cNvCxnSpPr>
          <p:nvPr/>
        </p:nvCxnSpPr>
        <p:spPr>
          <a:xfrm>
            <a:off x="7172960" y="2135146"/>
            <a:ext cx="3623212" cy="0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3" name="Tekstvak 22">
                <a:extLst>
                  <a:ext uri="{FF2B5EF4-FFF2-40B4-BE49-F238E27FC236}">
                    <a16:creationId xmlns:a16="http://schemas.microsoft.com/office/drawing/2014/main" id="{219E0342-3F7C-4F5F-BD4E-9257C2768225}"/>
                  </a:ext>
                </a:extLst>
              </p:cNvPr>
              <p:cNvSpPr txBox="1"/>
              <p:nvPr/>
            </p:nvSpPr>
            <p:spPr>
              <a:xfrm>
                <a:off x="929968" y="3871609"/>
                <a:ext cx="3797001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b="1">
                          <a:latin typeface="Cambria Math" panose="02040503050406030204" pitchFamily="18" charset="0"/>
                        </a:rPr>
                        <m:t>𝐃𝐮𝐬</m:t>
                      </m:r>
                      <m:r>
                        <a:rPr lang="nl-NL" b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l-NL" b="1">
                          <a:latin typeface="Cambria Math" panose="02040503050406030204" pitchFamily="18" charset="0"/>
                        </a:rPr>
                        <m:t>𝐛𝐢𝐣</m:t>
                      </m:r>
                      <m:r>
                        <a:rPr lang="nl-NL" b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l-NL" b="1">
                          <a:latin typeface="Cambria Math" panose="02040503050406030204" pitchFamily="18" charset="0"/>
                        </a:rPr>
                        <m:t>𝐞𝐞𝐧</m:t>
                      </m:r>
                      <m:r>
                        <a:rPr lang="nl-NL" b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l-NL" b="1">
                          <a:latin typeface="Cambria Math" panose="02040503050406030204" pitchFamily="18" charset="0"/>
                        </a:rPr>
                        <m:t>𝐡𝐚𝐫𝐭𝐬𝐥𝐚𝐠</m:t>
                      </m:r>
                      <m:r>
                        <a:rPr lang="nl-NL" b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l-NL" b="1">
                          <a:latin typeface="Cambria Math" panose="02040503050406030204" pitchFamily="18" charset="0"/>
                        </a:rPr>
                        <m:t>𝐯𝐚𝐧</m:t>
                      </m:r>
                      <m:r>
                        <a:rPr lang="nl-NL" b="1">
                          <a:latin typeface="Cambria Math" panose="02040503050406030204" pitchFamily="18" charset="0"/>
                        </a:rPr>
                        <m:t> </m:t>
                      </m:r>
                    </m:oMath>
                    <m:oMath xmlns:m="http://schemas.openxmlformats.org/officeDocument/2006/math">
                      <m:r>
                        <a:rPr lang="nl-NL" b="1">
                          <a:latin typeface="Cambria Math" panose="02040503050406030204" pitchFamily="18" charset="0"/>
                        </a:rPr>
                        <m:t>𝐨𝐧𝐠𝐞𝐯𝐞𝐞𝐫</m:t>
                      </m:r>
                      <m:r>
                        <a:rPr lang="nl-NL" b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l-NL" b="1" i="1">
                          <a:latin typeface="Cambria Math" panose="02040503050406030204" pitchFamily="18" charset="0"/>
                        </a:rPr>
                        <m:t>𝟏𝟔𝟔</m:t>
                      </m:r>
                      <m:r>
                        <a:rPr lang="nl-NL" b="1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l-NL" b="1">
                          <a:latin typeface="Cambria Math" panose="02040503050406030204" pitchFamily="18" charset="0"/>
                        </a:rPr>
                        <m:t>𝐬𝐥𝐚𝐠𝐞𝐧</m:t>
                      </m:r>
                      <m:r>
                        <a:rPr lang="nl-NL" b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l-NL" b="1">
                          <a:latin typeface="Cambria Math" panose="02040503050406030204" pitchFamily="18" charset="0"/>
                        </a:rPr>
                        <m:t>𝐩𝐞𝐫</m:t>
                      </m:r>
                      <m:r>
                        <a:rPr lang="nl-NL" b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l-NL" b="1">
                          <a:latin typeface="Cambria Math" panose="02040503050406030204" pitchFamily="18" charset="0"/>
                        </a:rPr>
                        <m:t>𝐦𝐢𝐧𝐮𝐮𝐭</m:t>
                      </m:r>
                    </m:oMath>
                  </m:oMathPara>
                </a14:m>
                <a:endParaRPr lang="nl-NL" b="1" dirty="0"/>
              </a:p>
              <a:p>
                <a:endParaRPr lang="nl-NL" dirty="0"/>
              </a:p>
            </p:txBody>
          </p:sp>
        </mc:Choice>
        <mc:Fallback>
          <p:sp>
            <p:nvSpPr>
              <p:cNvPr id="23" name="Tekstvak 22">
                <a:extLst>
                  <a:ext uri="{FF2B5EF4-FFF2-40B4-BE49-F238E27FC236}">
                    <a16:creationId xmlns:a16="http://schemas.microsoft.com/office/drawing/2014/main" id="{219E0342-3F7C-4F5F-BD4E-9257C27682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9968" y="3871609"/>
                <a:ext cx="3797001" cy="92333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06475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1" grpId="0"/>
      <p:bldP spid="12" grpId="0"/>
      <p:bldP spid="2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BA7E90F8-507E-41C6-9607-8D12C1AED3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700" y="239458"/>
            <a:ext cx="4893945" cy="241363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kstvak 6">
                <a:extLst>
                  <a:ext uri="{FF2B5EF4-FFF2-40B4-BE49-F238E27FC236}">
                    <a16:creationId xmlns:a16="http://schemas.microsoft.com/office/drawing/2014/main" id="{A50BDA76-6900-4C09-A567-00907690E1BC}"/>
                  </a:ext>
                </a:extLst>
              </p:cNvPr>
              <p:cNvSpPr txBox="1"/>
              <p:nvPr/>
            </p:nvSpPr>
            <p:spPr>
              <a:xfrm>
                <a:off x="812800" y="2820397"/>
                <a:ext cx="303127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10% </m:t>
                      </m:r>
                      <m:r>
                        <m:rPr>
                          <m:sty m:val="p"/>
                        </m:rPr>
                        <a:rPr lang="nl-NL" b="0" i="0" smtClean="0">
                          <a:latin typeface="Cambria Math" panose="02040503050406030204" pitchFamily="18" charset="0"/>
                        </a:rPr>
                        <m:t>hogere</m:t>
                      </m:r>
                      <m:r>
                        <a:rPr lang="nl-NL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nl-NL" b="0" i="0" smtClean="0">
                          <a:latin typeface="Cambria Math" panose="02040503050406030204" pitchFamily="18" charset="0"/>
                        </a:rPr>
                        <m:t>snelheid</m:t>
                      </m:r>
                      <m:r>
                        <a:rPr lang="nl-NL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nl-NL" b="0" i="0" smtClean="0">
                          <a:latin typeface="Cambria Math" panose="02040503050406030204" pitchFamily="18" charset="0"/>
                        </a:rPr>
                        <m:t>dan</m:t>
                      </m:r>
                      <m:r>
                        <a:rPr lang="nl-NL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nl-NL" b="0" i="0" smtClean="0">
                          <a:latin typeface="Cambria Math" panose="02040503050406030204" pitchFamily="18" charset="0"/>
                        </a:rPr>
                        <m:t>in</m:t>
                      </m:r>
                      <m:r>
                        <a:rPr lang="nl-NL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nl-NL" b="0" i="0" smtClean="0">
                          <a:latin typeface="Cambria Math" panose="02040503050406030204" pitchFamily="18" charset="0"/>
                        </a:rPr>
                        <m:t>b</m:t>
                      </m:r>
                      <m:r>
                        <a:rPr lang="nl-NL" b="0" i="0" smtClean="0">
                          <a:latin typeface="Cambria Math" panose="02040503050406030204" pitchFamily="18" charset="0"/>
                        </a:rPr>
                        <m:t>:</m:t>
                      </m:r>
                    </m:oMath>
                  </m:oMathPara>
                </a14:m>
                <a:endParaRPr lang="nl-NL" dirty="0"/>
              </a:p>
            </p:txBody>
          </p:sp>
        </mc:Choice>
        <mc:Fallback>
          <p:sp>
            <p:nvSpPr>
              <p:cNvPr id="7" name="Tekstvak 6">
                <a:extLst>
                  <a:ext uri="{FF2B5EF4-FFF2-40B4-BE49-F238E27FC236}">
                    <a16:creationId xmlns:a16="http://schemas.microsoft.com/office/drawing/2014/main" id="{A50BDA76-6900-4C09-A567-00907690E1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2800" y="2820397"/>
                <a:ext cx="3031278" cy="276999"/>
              </a:xfrm>
              <a:prstGeom prst="rect">
                <a:avLst/>
              </a:prstGeom>
              <a:blipFill>
                <a:blip r:embed="rId3"/>
                <a:stretch>
                  <a:fillRect l="-1406" t="-4444" r="-402" b="-35556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kstvak 7">
                <a:extLst>
                  <a:ext uri="{FF2B5EF4-FFF2-40B4-BE49-F238E27FC236}">
                    <a16:creationId xmlns:a16="http://schemas.microsoft.com/office/drawing/2014/main" id="{25AE0FA2-6A45-4672-A3F6-26CEC03B6C41}"/>
                  </a:ext>
                </a:extLst>
              </p:cNvPr>
              <p:cNvSpPr txBox="1"/>
              <p:nvPr/>
            </p:nvSpPr>
            <p:spPr>
              <a:xfrm>
                <a:off x="4025682" y="2820396"/>
                <a:ext cx="194925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15,8</m:t>
                      </m:r>
                      <m:r>
                        <a:rPr lang="nl-NL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∙1,10=17,38</m:t>
                      </m:r>
                    </m:oMath>
                  </m:oMathPara>
                </a14:m>
                <a:endParaRPr lang="nl-NL" dirty="0"/>
              </a:p>
            </p:txBody>
          </p:sp>
        </mc:Choice>
        <mc:Fallback>
          <p:sp>
            <p:nvSpPr>
              <p:cNvPr id="8" name="Tekstvak 7">
                <a:extLst>
                  <a:ext uri="{FF2B5EF4-FFF2-40B4-BE49-F238E27FC236}">
                    <a16:creationId xmlns:a16="http://schemas.microsoft.com/office/drawing/2014/main" id="{25AE0FA2-6A45-4672-A3F6-26CEC03B6C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5682" y="2820396"/>
                <a:ext cx="1949252" cy="276999"/>
              </a:xfrm>
              <a:prstGeom prst="rect">
                <a:avLst/>
              </a:prstGeom>
              <a:blipFill>
                <a:blip r:embed="rId4"/>
                <a:stretch>
                  <a:fillRect l="-2500" r="-2812" b="-8889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kstvak 8">
                <a:extLst>
                  <a:ext uri="{FF2B5EF4-FFF2-40B4-BE49-F238E27FC236}">
                    <a16:creationId xmlns:a16="http://schemas.microsoft.com/office/drawing/2014/main" id="{5F2E790F-A1D3-4246-B208-6260A142B788}"/>
                  </a:ext>
                </a:extLst>
              </p:cNvPr>
              <p:cNvSpPr txBox="1"/>
              <p:nvPr/>
            </p:nvSpPr>
            <p:spPr>
              <a:xfrm>
                <a:off x="812800" y="3216706"/>
                <a:ext cx="104708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=17,38</m:t>
                      </m:r>
                    </m:oMath>
                  </m:oMathPara>
                </a14:m>
                <a:endParaRPr lang="nl-NL" dirty="0"/>
              </a:p>
            </p:txBody>
          </p:sp>
        </mc:Choice>
        <mc:Fallback>
          <p:sp>
            <p:nvSpPr>
              <p:cNvPr id="9" name="Tekstvak 8">
                <a:extLst>
                  <a:ext uri="{FF2B5EF4-FFF2-40B4-BE49-F238E27FC236}">
                    <a16:creationId xmlns:a16="http://schemas.microsoft.com/office/drawing/2014/main" id="{5F2E790F-A1D3-4246-B208-6260A142B7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2800" y="3216706"/>
                <a:ext cx="1047082" cy="276999"/>
              </a:xfrm>
              <a:prstGeom prst="rect">
                <a:avLst/>
              </a:prstGeom>
              <a:blipFill>
                <a:blip r:embed="rId5"/>
                <a:stretch>
                  <a:fillRect l="-2907" r="-5233" b="-6667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Rechte verbindingslijn met pijl 10">
            <a:extLst>
              <a:ext uri="{FF2B5EF4-FFF2-40B4-BE49-F238E27FC236}">
                <a16:creationId xmlns:a16="http://schemas.microsoft.com/office/drawing/2014/main" id="{1CC9E62C-E1F1-4982-A54B-664D536EA9DF}"/>
              </a:ext>
            </a:extLst>
          </p:cNvPr>
          <p:cNvCxnSpPr>
            <a:cxnSpLocks/>
          </p:cNvCxnSpPr>
          <p:nvPr/>
        </p:nvCxnSpPr>
        <p:spPr>
          <a:xfrm flipV="1">
            <a:off x="1961482" y="3355205"/>
            <a:ext cx="468557" cy="1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kstvak 11">
                <a:extLst>
                  <a:ext uri="{FF2B5EF4-FFF2-40B4-BE49-F238E27FC236}">
                    <a16:creationId xmlns:a16="http://schemas.microsoft.com/office/drawing/2014/main" id="{698F6388-9863-4DAC-AE17-C902D08FC43E}"/>
                  </a:ext>
                </a:extLst>
              </p:cNvPr>
              <p:cNvSpPr txBox="1"/>
              <p:nvPr/>
            </p:nvSpPr>
            <p:spPr>
              <a:xfrm>
                <a:off x="2563659" y="3216705"/>
                <a:ext cx="91403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=170</m:t>
                      </m:r>
                    </m:oMath>
                  </m:oMathPara>
                </a14:m>
                <a:endParaRPr lang="nl-NL" dirty="0"/>
              </a:p>
            </p:txBody>
          </p:sp>
        </mc:Choice>
        <mc:Fallback>
          <p:sp>
            <p:nvSpPr>
              <p:cNvPr id="12" name="Tekstvak 11">
                <a:extLst>
                  <a:ext uri="{FF2B5EF4-FFF2-40B4-BE49-F238E27FC236}">
                    <a16:creationId xmlns:a16="http://schemas.microsoft.com/office/drawing/2014/main" id="{698F6388-9863-4DAC-AE17-C902D08FC4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3659" y="3216705"/>
                <a:ext cx="914033" cy="276999"/>
              </a:xfrm>
              <a:prstGeom prst="rect">
                <a:avLst/>
              </a:prstGeom>
              <a:blipFill>
                <a:blip r:embed="rId6"/>
                <a:stretch>
                  <a:fillRect l="-6040" r="-6040" b="-6667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kstvak 12">
                <a:extLst>
                  <a:ext uri="{FF2B5EF4-FFF2-40B4-BE49-F238E27FC236}">
                    <a16:creationId xmlns:a16="http://schemas.microsoft.com/office/drawing/2014/main" id="{589B5E9A-BF6F-4367-AE7E-F1243F437A48}"/>
                  </a:ext>
                </a:extLst>
              </p:cNvPr>
              <p:cNvSpPr txBox="1"/>
              <p:nvPr/>
            </p:nvSpPr>
            <p:spPr>
              <a:xfrm>
                <a:off x="812800" y="3620431"/>
                <a:ext cx="74251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=10</m:t>
                      </m:r>
                    </m:oMath>
                  </m:oMathPara>
                </a14:m>
                <a:endParaRPr lang="nl-NL" dirty="0"/>
              </a:p>
            </p:txBody>
          </p:sp>
        </mc:Choice>
        <mc:Fallback>
          <p:sp>
            <p:nvSpPr>
              <p:cNvPr id="13" name="Tekstvak 12">
                <a:extLst>
                  <a:ext uri="{FF2B5EF4-FFF2-40B4-BE49-F238E27FC236}">
                    <a16:creationId xmlns:a16="http://schemas.microsoft.com/office/drawing/2014/main" id="{589B5E9A-BF6F-4367-AE7E-F1243F437A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2800" y="3620431"/>
                <a:ext cx="742511" cy="276999"/>
              </a:xfrm>
              <a:prstGeom prst="rect">
                <a:avLst/>
              </a:prstGeom>
              <a:blipFill>
                <a:blip r:embed="rId7"/>
                <a:stretch>
                  <a:fillRect l="-4098" r="-7377" b="-6667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Rechte verbindingslijn met pijl 13">
            <a:extLst>
              <a:ext uri="{FF2B5EF4-FFF2-40B4-BE49-F238E27FC236}">
                <a16:creationId xmlns:a16="http://schemas.microsoft.com/office/drawing/2014/main" id="{561AAB72-5B89-4D81-9428-48D20EE85926}"/>
              </a:ext>
            </a:extLst>
          </p:cNvPr>
          <p:cNvCxnSpPr>
            <a:cxnSpLocks/>
          </p:cNvCxnSpPr>
          <p:nvPr/>
        </p:nvCxnSpPr>
        <p:spPr>
          <a:xfrm flipV="1">
            <a:off x="1961482" y="3758930"/>
            <a:ext cx="468557" cy="1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kstvak 14">
                <a:extLst>
                  <a:ext uri="{FF2B5EF4-FFF2-40B4-BE49-F238E27FC236}">
                    <a16:creationId xmlns:a16="http://schemas.microsoft.com/office/drawing/2014/main" id="{B4173DF6-3355-4EBA-A385-87E5D2620E63}"/>
                  </a:ext>
                </a:extLst>
              </p:cNvPr>
              <p:cNvSpPr txBox="1"/>
              <p:nvPr/>
            </p:nvSpPr>
            <p:spPr>
              <a:xfrm>
                <a:off x="2563659" y="3620430"/>
                <a:ext cx="91403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=120</m:t>
                      </m:r>
                    </m:oMath>
                  </m:oMathPara>
                </a14:m>
                <a:endParaRPr lang="nl-NL" dirty="0"/>
              </a:p>
            </p:txBody>
          </p:sp>
        </mc:Choice>
        <mc:Fallback>
          <p:sp>
            <p:nvSpPr>
              <p:cNvPr id="15" name="Tekstvak 14">
                <a:extLst>
                  <a:ext uri="{FF2B5EF4-FFF2-40B4-BE49-F238E27FC236}">
                    <a16:creationId xmlns:a16="http://schemas.microsoft.com/office/drawing/2014/main" id="{B4173DF6-3355-4EBA-A385-87E5D2620E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3659" y="3620430"/>
                <a:ext cx="914033" cy="276999"/>
              </a:xfrm>
              <a:prstGeom prst="rect">
                <a:avLst/>
              </a:prstGeom>
              <a:blipFill>
                <a:blip r:embed="rId8"/>
                <a:stretch>
                  <a:fillRect l="-6040" r="-6040" b="-6667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kstvak 15">
                <a:extLst>
                  <a:ext uri="{FF2B5EF4-FFF2-40B4-BE49-F238E27FC236}">
                    <a16:creationId xmlns:a16="http://schemas.microsoft.com/office/drawing/2014/main" id="{38B02317-AAC9-4B24-8B57-F913EF3C0668}"/>
                  </a:ext>
                </a:extLst>
              </p:cNvPr>
              <p:cNvSpPr txBox="1"/>
              <p:nvPr/>
            </p:nvSpPr>
            <p:spPr>
              <a:xfrm>
                <a:off x="812800" y="4162655"/>
                <a:ext cx="119513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𝑎𝑣</m:t>
                      </m:r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nl-NL" dirty="0"/>
              </a:p>
            </p:txBody>
          </p:sp>
        </mc:Choice>
        <mc:Fallback>
          <p:sp>
            <p:nvSpPr>
              <p:cNvPr id="16" name="Tekstvak 15">
                <a:extLst>
                  <a:ext uri="{FF2B5EF4-FFF2-40B4-BE49-F238E27FC236}">
                    <a16:creationId xmlns:a16="http://schemas.microsoft.com/office/drawing/2014/main" id="{38B02317-AAC9-4B24-8B57-F913EF3C06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2800" y="4162655"/>
                <a:ext cx="1195135" cy="276999"/>
              </a:xfrm>
              <a:prstGeom prst="rect">
                <a:avLst/>
              </a:prstGeom>
              <a:blipFill>
                <a:blip r:embed="rId9"/>
                <a:stretch>
                  <a:fillRect l="-4082" r="-4082" b="-8889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kstvak 16">
                <a:extLst>
                  <a:ext uri="{FF2B5EF4-FFF2-40B4-BE49-F238E27FC236}">
                    <a16:creationId xmlns:a16="http://schemas.microsoft.com/office/drawing/2014/main" id="{79701EEE-09FE-49E6-B214-4E063788933E}"/>
                  </a:ext>
                </a:extLst>
              </p:cNvPr>
              <p:cNvSpPr txBox="1"/>
              <p:nvPr/>
            </p:nvSpPr>
            <p:spPr>
              <a:xfrm>
                <a:off x="2083142" y="3993675"/>
                <a:ext cx="1257139" cy="5186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nl-NL" b="0" i="0" smtClean="0">
                          <a:latin typeface="Cambria Math" panose="02040503050406030204" pitchFamily="18" charset="0"/>
                        </a:rPr>
                        <m:t>met</m:t>
                      </m:r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nl-NL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l-N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nl-N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</m:t>
                          </m:r>
                        </m:num>
                        <m:den>
                          <m:r>
                            <a:rPr lang="nl-N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nl-N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den>
                      </m:f>
                    </m:oMath>
                  </m:oMathPara>
                </a14:m>
                <a:endParaRPr lang="nl-NL" dirty="0"/>
              </a:p>
            </p:txBody>
          </p:sp>
        </mc:Choice>
        <mc:Fallback>
          <p:sp>
            <p:nvSpPr>
              <p:cNvPr id="17" name="Tekstvak 16">
                <a:extLst>
                  <a:ext uri="{FF2B5EF4-FFF2-40B4-BE49-F238E27FC236}">
                    <a16:creationId xmlns:a16="http://schemas.microsoft.com/office/drawing/2014/main" id="{79701EEE-09FE-49E6-B214-4E06378893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3142" y="3993675"/>
                <a:ext cx="1257139" cy="51860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kstvak 17">
                <a:extLst>
                  <a:ext uri="{FF2B5EF4-FFF2-40B4-BE49-F238E27FC236}">
                    <a16:creationId xmlns:a16="http://schemas.microsoft.com/office/drawing/2014/main" id="{D0C253AE-7230-4BD0-BFFC-8ADE419D5D5C}"/>
                  </a:ext>
                </a:extLst>
              </p:cNvPr>
              <p:cNvSpPr txBox="1"/>
              <p:nvPr/>
            </p:nvSpPr>
            <p:spPr>
              <a:xfrm>
                <a:off x="3352362" y="3993675"/>
                <a:ext cx="1383391" cy="54970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nl-NL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170−120</m:t>
                          </m:r>
                        </m:num>
                        <m:den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17,38−10</m:t>
                          </m:r>
                        </m:den>
                      </m:f>
                    </m:oMath>
                  </m:oMathPara>
                </a14:m>
                <a:endParaRPr lang="nl-NL" dirty="0"/>
              </a:p>
            </p:txBody>
          </p:sp>
        </mc:Choice>
        <mc:Fallback>
          <p:sp>
            <p:nvSpPr>
              <p:cNvPr id="18" name="Tekstvak 17">
                <a:extLst>
                  <a:ext uri="{FF2B5EF4-FFF2-40B4-BE49-F238E27FC236}">
                    <a16:creationId xmlns:a16="http://schemas.microsoft.com/office/drawing/2014/main" id="{D0C253AE-7230-4BD0-BFFC-8ADE419D5D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2362" y="3993675"/>
                <a:ext cx="1383391" cy="54970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kstvak 18">
                <a:extLst>
                  <a:ext uri="{FF2B5EF4-FFF2-40B4-BE49-F238E27FC236}">
                    <a16:creationId xmlns:a16="http://schemas.microsoft.com/office/drawing/2014/main" id="{207D27B0-5777-42DD-A229-70966998502C}"/>
                  </a:ext>
                </a:extLst>
              </p:cNvPr>
              <p:cNvSpPr txBox="1"/>
              <p:nvPr/>
            </p:nvSpPr>
            <p:spPr>
              <a:xfrm>
                <a:off x="4750074" y="4152494"/>
                <a:ext cx="106279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=6,775…</m:t>
                      </m:r>
                    </m:oMath>
                  </m:oMathPara>
                </a14:m>
                <a:endParaRPr lang="nl-NL" dirty="0"/>
              </a:p>
            </p:txBody>
          </p:sp>
        </mc:Choice>
        <mc:Fallback>
          <p:sp>
            <p:nvSpPr>
              <p:cNvPr id="19" name="Tekstvak 18">
                <a:extLst>
                  <a:ext uri="{FF2B5EF4-FFF2-40B4-BE49-F238E27FC236}">
                    <a16:creationId xmlns:a16="http://schemas.microsoft.com/office/drawing/2014/main" id="{207D27B0-5777-42DD-A229-7096699850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0074" y="4152494"/>
                <a:ext cx="1062791" cy="276999"/>
              </a:xfrm>
              <a:prstGeom prst="rect">
                <a:avLst/>
              </a:prstGeom>
              <a:blipFill>
                <a:blip r:embed="rId12"/>
                <a:stretch>
                  <a:fillRect l="-1714" b="-6522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kstvak 19">
                <a:extLst>
                  <a:ext uri="{FF2B5EF4-FFF2-40B4-BE49-F238E27FC236}">
                    <a16:creationId xmlns:a16="http://schemas.microsoft.com/office/drawing/2014/main" id="{4A7CC8AC-0C53-477B-8FD6-9A6852E399B5}"/>
                  </a:ext>
                </a:extLst>
              </p:cNvPr>
              <p:cNvSpPr txBox="1"/>
              <p:nvPr/>
            </p:nvSpPr>
            <p:spPr>
              <a:xfrm>
                <a:off x="792058" y="4747810"/>
                <a:ext cx="199503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=6,775…∙</m:t>
                      </m:r>
                      <m:r>
                        <a:rPr lang="nl-NL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𝑣</m:t>
                      </m:r>
                      <m:r>
                        <a:rPr lang="nl-NL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nl-NL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nl-NL" dirty="0"/>
              </a:p>
            </p:txBody>
          </p:sp>
        </mc:Choice>
        <mc:Fallback>
          <p:sp>
            <p:nvSpPr>
              <p:cNvPr id="20" name="Tekstvak 19">
                <a:extLst>
                  <a:ext uri="{FF2B5EF4-FFF2-40B4-BE49-F238E27FC236}">
                    <a16:creationId xmlns:a16="http://schemas.microsoft.com/office/drawing/2014/main" id="{4A7CC8AC-0C53-477B-8FD6-9A6852E399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058" y="4747810"/>
                <a:ext cx="1995033" cy="276999"/>
              </a:xfrm>
              <a:prstGeom prst="rect">
                <a:avLst/>
              </a:prstGeom>
              <a:blipFill>
                <a:blip r:embed="rId13"/>
                <a:stretch>
                  <a:fillRect l="-2446" r="-2141" b="-8889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" name="Tekstvak 20">
                <a:extLst>
                  <a:ext uri="{FF2B5EF4-FFF2-40B4-BE49-F238E27FC236}">
                    <a16:creationId xmlns:a16="http://schemas.microsoft.com/office/drawing/2014/main" id="{69C01A91-C54C-42E8-8076-ECB3E241684A}"/>
                  </a:ext>
                </a:extLst>
              </p:cNvPr>
              <p:cNvSpPr txBox="1"/>
              <p:nvPr/>
            </p:nvSpPr>
            <p:spPr>
              <a:xfrm>
                <a:off x="742534" y="5115421"/>
                <a:ext cx="151753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nl-NL" b="0" i="0" smtClean="0">
                          <a:latin typeface="Cambria Math" panose="02040503050406030204" pitchFamily="18" charset="0"/>
                        </a:rPr>
                        <m:t>door</m:t>
                      </m:r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nl-NL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10, 120</m:t>
                          </m:r>
                        </m:e>
                      </m:d>
                    </m:oMath>
                  </m:oMathPara>
                </a14:m>
                <a:endParaRPr lang="nl-NL" dirty="0"/>
              </a:p>
            </p:txBody>
          </p:sp>
        </mc:Choice>
        <mc:Fallback>
          <p:sp>
            <p:nvSpPr>
              <p:cNvPr id="21" name="Tekstvak 20">
                <a:extLst>
                  <a:ext uri="{FF2B5EF4-FFF2-40B4-BE49-F238E27FC236}">
                    <a16:creationId xmlns:a16="http://schemas.microsoft.com/office/drawing/2014/main" id="{69C01A91-C54C-42E8-8076-ECB3E24168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2534" y="5115421"/>
                <a:ext cx="1517531" cy="276999"/>
              </a:xfrm>
              <a:prstGeom prst="rect">
                <a:avLst/>
              </a:prstGeom>
              <a:blipFill>
                <a:blip r:embed="rId14"/>
                <a:stretch>
                  <a:fillRect l="-2811" b="-6522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" name="Tekstvak 21">
                <a:extLst>
                  <a:ext uri="{FF2B5EF4-FFF2-40B4-BE49-F238E27FC236}">
                    <a16:creationId xmlns:a16="http://schemas.microsoft.com/office/drawing/2014/main" id="{93D0BCF2-0951-4552-9A4C-98A682A3E711}"/>
                  </a:ext>
                </a:extLst>
              </p:cNvPr>
              <p:cNvSpPr txBox="1"/>
              <p:nvPr/>
            </p:nvSpPr>
            <p:spPr>
              <a:xfrm rot="10800000">
                <a:off x="2586202" y="4708897"/>
                <a:ext cx="401777" cy="88428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nl-NL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nl-NL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/>
                            <m:e/>
                            <m:e/>
                          </m:eqArr>
                        </m:e>
                      </m:d>
                    </m:oMath>
                  </m:oMathPara>
                </a14:m>
                <a:endParaRPr lang="nl-NL" dirty="0"/>
              </a:p>
            </p:txBody>
          </p:sp>
        </mc:Choice>
        <mc:Fallback>
          <p:sp>
            <p:nvSpPr>
              <p:cNvPr id="22" name="Tekstvak 21">
                <a:extLst>
                  <a:ext uri="{FF2B5EF4-FFF2-40B4-BE49-F238E27FC236}">
                    <a16:creationId xmlns:a16="http://schemas.microsoft.com/office/drawing/2014/main" id="{93D0BCF2-0951-4552-9A4C-98A682A3E7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0800000">
                <a:off x="2586202" y="4708897"/>
                <a:ext cx="401777" cy="884281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kstvak 22">
            <a:extLst>
              <a:ext uri="{FF2B5EF4-FFF2-40B4-BE49-F238E27FC236}">
                <a16:creationId xmlns:a16="http://schemas.microsoft.com/office/drawing/2014/main" id="{22F9816E-FF81-45E5-83AD-A66A890D4C2C}"/>
              </a:ext>
            </a:extLst>
          </p:cNvPr>
          <p:cNvSpPr txBox="1"/>
          <p:nvPr/>
        </p:nvSpPr>
        <p:spPr>
          <a:xfrm>
            <a:off x="3023753" y="4961147"/>
            <a:ext cx="6680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geeft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4" name="Tekstvak 23">
                <a:extLst>
                  <a:ext uri="{FF2B5EF4-FFF2-40B4-BE49-F238E27FC236}">
                    <a16:creationId xmlns:a16="http://schemas.microsoft.com/office/drawing/2014/main" id="{AB0E2AAD-73DB-42B9-839C-7037CC1F9C29}"/>
                  </a:ext>
                </a:extLst>
              </p:cNvPr>
              <p:cNvSpPr txBox="1"/>
              <p:nvPr/>
            </p:nvSpPr>
            <p:spPr>
              <a:xfrm>
                <a:off x="3765612" y="4983062"/>
                <a:ext cx="232942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120=6,775…</m:t>
                      </m:r>
                      <m:r>
                        <a:rPr lang="nl-NL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∙10+</m:t>
                      </m:r>
                      <m:r>
                        <a:rPr lang="nl-NL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nl-NL" dirty="0"/>
              </a:p>
            </p:txBody>
          </p:sp>
        </mc:Choice>
        <mc:Fallback>
          <p:sp>
            <p:nvSpPr>
              <p:cNvPr id="24" name="Tekstvak 23">
                <a:extLst>
                  <a:ext uri="{FF2B5EF4-FFF2-40B4-BE49-F238E27FC236}">
                    <a16:creationId xmlns:a16="http://schemas.microsoft.com/office/drawing/2014/main" id="{AB0E2AAD-73DB-42B9-839C-7037CC1F9C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5612" y="4983062"/>
                <a:ext cx="2329420" cy="276999"/>
              </a:xfrm>
              <a:prstGeom prst="rect">
                <a:avLst/>
              </a:prstGeom>
              <a:blipFill>
                <a:blip r:embed="rId16"/>
                <a:stretch>
                  <a:fillRect l="-2094" r="-1832" b="-6522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5" name="Tekstvak 24">
                <a:extLst>
                  <a:ext uri="{FF2B5EF4-FFF2-40B4-BE49-F238E27FC236}">
                    <a16:creationId xmlns:a16="http://schemas.microsoft.com/office/drawing/2014/main" id="{5C514C7B-3AC5-4705-B98C-75A620541CB3}"/>
                  </a:ext>
                </a:extLst>
              </p:cNvPr>
              <p:cNvSpPr txBox="1"/>
              <p:nvPr/>
            </p:nvSpPr>
            <p:spPr>
              <a:xfrm>
                <a:off x="3773008" y="5359929"/>
                <a:ext cx="190462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120=67,75…+</m:t>
                      </m:r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nl-NL" dirty="0"/>
              </a:p>
            </p:txBody>
          </p:sp>
        </mc:Choice>
        <mc:Fallback>
          <p:sp>
            <p:nvSpPr>
              <p:cNvPr id="25" name="Tekstvak 24">
                <a:extLst>
                  <a:ext uri="{FF2B5EF4-FFF2-40B4-BE49-F238E27FC236}">
                    <a16:creationId xmlns:a16="http://schemas.microsoft.com/office/drawing/2014/main" id="{5C514C7B-3AC5-4705-B98C-75A620541C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3008" y="5359929"/>
                <a:ext cx="1904624" cy="276999"/>
              </a:xfrm>
              <a:prstGeom prst="rect">
                <a:avLst/>
              </a:prstGeom>
              <a:blipFill>
                <a:blip r:embed="rId17"/>
                <a:stretch>
                  <a:fillRect l="-2564" r="-2244" b="-6522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6" name="Tekstvak 25">
                <a:extLst>
                  <a:ext uri="{FF2B5EF4-FFF2-40B4-BE49-F238E27FC236}">
                    <a16:creationId xmlns:a16="http://schemas.microsoft.com/office/drawing/2014/main" id="{80275B4F-DC92-4217-A942-33F4629ECBBF}"/>
                  </a:ext>
                </a:extLst>
              </p:cNvPr>
              <p:cNvSpPr txBox="1"/>
              <p:nvPr/>
            </p:nvSpPr>
            <p:spPr>
              <a:xfrm>
                <a:off x="3804524" y="5745123"/>
                <a:ext cx="112877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52,2…=</m:t>
                      </m:r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nl-NL" dirty="0"/>
              </a:p>
            </p:txBody>
          </p:sp>
        </mc:Choice>
        <mc:Fallback>
          <p:sp>
            <p:nvSpPr>
              <p:cNvPr id="26" name="Tekstvak 25">
                <a:extLst>
                  <a:ext uri="{FF2B5EF4-FFF2-40B4-BE49-F238E27FC236}">
                    <a16:creationId xmlns:a16="http://schemas.microsoft.com/office/drawing/2014/main" id="{80275B4F-DC92-4217-A942-33F4629ECB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4524" y="5745123"/>
                <a:ext cx="1128771" cy="276999"/>
              </a:xfrm>
              <a:prstGeom prst="rect">
                <a:avLst/>
              </a:prstGeom>
              <a:blipFill>
                <a:blip r:embed="rId18"/>
                <a:stretch>
                  <a:fillRect l="-4865" r="-4324" b="-6522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kstvak 26">
            <a:extLst>
              <a:ext uri="{FF2B5EF4-FFF2-40B4-BE49-F238E27FC236}">
                <a16:creationId xmlns:a16="http://schemas.microsoft.com/office/drawing/2014/main" id="{08CC4B00-05C6-4E3E-936F-701CF92FA3C1}"/>
              </a:ext>
            </a:extLst>
          </p:cNvPr>
          <p:cNvSpPr txBox="1"/>
          <p:nvPr/>
        </p:nvSpPr>
        <p:spPr>
          <a:xfrm>
            <a:off x="742534" y="6024979"/>
            <a:ext cx="10792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Formule 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8" name="Tekstvak 27">
                <a:extLst>
                  <a:ext uri="{FF2B5EF4-FFF2-40B4-BE49-F238E27FC236}">
                    <a16:creationId xmlns:a16="http://schemas.microsoft.com/office/drawing/2014/main" id="{66F61BC6-3AFF-4DD9-BD38-F5A036B54AD4}"/>
                  </a:ext>
                </a:extLst>
              </p:cNvPr>
              <p:cNvSpPr txBox="1"/>
              <p:nvPr/>
            </p:nvSpPr>
            <p:spPr>
              <a:xfrm>
                <a:off x="1842060" y="6071145"/>
                <a:ext cx="158697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b="1" i="1" smtClean="0">
                          <a:latin typeface="Cambria Math" panose="02040503050406030204" pitchFamily="18" charset="0"/>
                        </a:rPr>
                        <m:t>𝑯</m:t>
                      </m:r>
                      <m:r>
                        <a:rPr lang="nl-NL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l-NL" b="1" i="1" smtClean="0">
                          <a:latin typeface="Cambria Math" panose="02040503050406030204" pitchFamily="18" charset="0"/>
                        </a:rPr>
                        <m:t>𝟔</m:t>
                      </m:r>
                      <m:r>
                        <a:rPr lang="nl-NL" b="1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nl-NL" b="1" i="1" smtClean="0">
                          <a:latin typeface="Cambria Math" panose="02040503050406030204" pitchFamily="18" charset="0"/>
                        </a:rPr>
                        <m:t>𝟖</m:t>
                      </m:r>
                      <m:r>
                        <a:rPr lang="nl-NL" b="1" i="1" smtClean="0">
                          <a:latin typeface="Cambria Math" panose="02040503050406030204" pitchFamily="18" charset="0"/>
                        </a:rPr>
                        <m:t>𝒗</m:t>
                      </m:r>
                      <m:r>
                        <a:rPr lang="nl-NL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nl-NL" b="1" i="1" smtClean="0">
                          <a:latin typeface="Cambria Math" panose="02040503050406030204" pitchFamily="18" charset="0"/>
                        </a:rPr>
                        <m:t>𝟓𝟐</m:t>
                      </m:r>
                    </m:oMath>
                  </m:oMathPara>
                </a14:m>
                <a:endParaRPr lang="nl-NL" b="1" dirty="0"/>
              </a:p>
            </p:txBody>
          </p:sp>
        </mc:Choice>
        <mc:Fallback>
          <p:sp>
            <p:nvSpPr>
              <p:cNvPr id="28" name="Tekstvak 27">
                <a:extLst>
                  <a:ext uri="{FF2B5EF4-FFF2-40B4-BE49-F238E27FC236}">
                    <a16:creationId xmlns:a16="http://schemas.microsoft.com/office/drawing/2014/main" id="{66F61BC6-3AFF-4DD9-BD38-F5A036B54A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2060" y="6071145"/>
                <a:ext cx="1586973" cy="276999"/>
              </a:xfrm>
              <a:prstGeom prst="rect">
                <a:avLst/>
              </a:prstGeom>
              <a:blipFill>
                <a:blip r:embed="rId19"/>
                <a:stretch>
                  <a:fillRect l="-3065" r="-3448" b="-8889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" name="Afbeelding 29">
            <a:extLst>
              <a:ext uri="{FF2B5EF4-FFF2-40B4-BE49-F238E27FC236}">
                <a16:creationId xmlns:a16="http://schemas.microsoft.com/office/drawing/2014/main" id="{CADE48BA-5441-4F88-9D38-0B96AB7830CC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3825" y="475476"/>
            <a:ext cx="5248275" cy="5705475"/>
          </a:xfrm>
          <a:prstGeom prst="rect">
            <a:avLst/>
          </a:prstGeom>
        </p:spPr>
      </p:pic>
      <p:sp>
        <p:nvSpPr>
          <p:cNvPr id="6" name="Tekstballon: rechthoek met afgeronde hoeken 5">
            <a:extLst>
              <a:ext uri="{FF2B5EF4-FFF2-40B4-BE49-F238E27FC236}">
                <a16:creationId xmlns:a16="http://schemas.microsoft.com/office/drawing/2014/main" id="{6E032F96-3586-4508-A322-7A76890C4F06}"/>
              </a:ext>
            </a:extLst>
          </p:cNvPr>
          <p:cNvSpPr/>
          <p:nvPr/>
        </p:nvSpPr>
        <p:spPr>
          <a:xfrm>
            <a:off x="8847101" y="1446275"/>
            <a:ext cx="1727200" cy="426720"/>
          </a:xfrm>
          <a:prstGeom prst="wedgeRoundRectCallout">
            <a:avLst>
              <a:gd name="adj1" fmla="val 42071"/>
              <a:gd name="adj2" fmla="val 100682"/>
              <a:gd name="adj3" fmla="val 16667"/>
            </a:avLst>
          </a:prstGeom>
          <a:solidFill>
            <a:schemeClr val="bg1">
              <a:lumMod val="95000"/>
              <a:alpha val="3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chemeClr val="tx1"/>
                </a:solidFill>
              </a:rPr>
              <a:t>drempelwaarde</a:t>
            </a:r>
          </a:p>
        </p:txBody>
      </p:sp>
      <p:cxnSp>
        <p:nvCxnSpPr>
          <p:cNvPr id="32" name="Rechte verbindingslijn 31">
            <a:extLst>
              <a:ext uri="{FF2B5EF4-FFF2-40B4-BE49-F238E27FC236}">
                <a16:creationId xmlns:a16="http://schemas.microsoft.com/office/drawing/2014/main" id="{95CD766A-A085-4DA0-B59B-63A0FE212F70}"/>
              </a:ext>
            </a:extLst>
          </p:cNvPr>
          <p:cNvCxnSpPr/>
          <p:nvPr/>
        </p:nvCxnSpPr>
        <p:spPr>
          <a:xfrm>
            <a:off x="4406630" y="836579"/>
            <a:ext cx="1147864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Rechte verbindingslijn 32">
            <a:extLst>
              <a:ext uri="{FF2B5EF4-FFF2-40B4-BE49-F238E27FC236}">
                <a16:creationId xmlns:a16="http://schemas.microsoft.com/office/drawing/2014/main" id="{D4F07D1B-621A-4C22-B376-936C1B5A8C31}"/>
              </a:ext>
            </a:extLst>
          </p:cNvPr>
          <p:cNvCxnSpPr>
            <a:cxnSpLocks/>
          </p:cNvCxnSpPr>
          <p:nvPr/>
        </p:nvCxnSpPr>
        <p:spPr>
          <a:xfrm>
            <a:off x="830700" y="1151817"/>
            <a:ext cx="357593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kstballon: rechthoek met afgeronde hoeken 34">
            <a:extLst>
              <a:ext uri="{FF2B5EF4-FFF2-40B4-BE49-F238E27FC236}">
                <a16:creationId xmlns:a16="http://schemas.microsoft.com/office/drawing/2014/main" id="{55688944-1E91-41E2-B6CE-884F223C87EB}"/>
              </a:ext>
            </a:extLst>
          </p:cNvPr>
          <p:cNvSpPr/>
          <p:nvPr/>
        </p:nvSpPr>
        <p:spPr>
          <a:xfrm>
            <a:off x="4787427" y="3400148"/>
            <a:ext cx="1545279" cy="426720"/>
          </a:xfrm>
          <a:prstGeom prst="wedgeRoundRectCallout">
            <a:avLst>
              <a:gd name="adj1" fmla="val 1648"/>
              <a:gd name="adj2" fmla="val 114360"/>
              <a:gd name="adj3" fmla="val 16667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400" dirty="0">
                <a:solidFill>
                  <a:schemeClr val="tx1"/>
                </a:solidFill>
              </a:rPr>
              <a:t>pas op het einde afronden …</a:t>
            </a:r>
          </a:p>
        </p:txBody>
      </p:sp>
      <p:cxnSp>
        <p:nvCxnSpPr>
          <p:cNvPr id="37" name="Rechte verbindingslijn 36">
            <a:extLst>
              <a:ext uri="{FF2B5EF4-FFF2-40B4-BE49-F238E27FC236}">
                <a16:creationId xmlns:a16="http://schemas.microsoft.com/office/drawing/2014/main" id="{3CED201F-9730-403E-A8E2-208116A8243E}"/>
              </a:ext>
            </a:extLst>
          </p:cNvPr>
          <p:cNvCxnSpPr/>
          <p:nvPr/>
        </p:nvCxnSpPr>
        <p:spPr>
          <a:xfrm>
            <a:off x="4787427" y="1712068"/>
            <a:ext cx="660062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Rechte verbindingslijn 37">
            <a:extLst>
              <a:ext uri="{FF2B5EF4-FFF2-40B4-BE49-F238E27FC236}">
                <a16:creationId xmlns:a16="http://schemas.microsoft.com/office/drawing/2014/main" id="{FECB8648-0B06-4123-BF1B-AF8DEF775A3F}"/>
              </a:ext>
            </a:extLst>
          </p:cNvPr>
          <p:cNvCxnSpPr>
            <a:cxnSpLocks/>
          </p:cNvCxnSpPr>
          <p:nvPr/>
        </p:nvCxnSpPr>
        <p:spPr>
          <a:xfrm>
            <a:off x="1077946" y="2010383"/>
            <a:ext cx="3474599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kstvak 39">
            <a:extLst>
              <a:ext uri="{FF2B5EF4-FFF2-40B4-BE49-F238E27FC236}">
                <a16:creationId xmlns:a16="http://schemas.microsoft.com/office/drawing/2014/main" id="{44159612-3017-4AF7-88B4-7E4C72C29D20}"/>
              </a:ext>
            </a:extLst>
          </p:cNvPr>
          <p:cNvSpPr txBox="1"/>
          <p:nvPr/>
        </p:nvSpPr>
        <p:spPr>
          <a:xfrm>
            <a:off x="3538480" y="3168359"/>
            <a:ext cx="13435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400" dirty="0"/>
              <a:t>( nieuw punt B )</a:t>
            </a:r>
          </a:p>
        </p:txBody>
      </p:sp>
    </p:spTree>
    <p:extLst>
      <p:ext uri="{BB962C8B-B14F-4D97-AF65-F5344CB8AC3E}">
        <p14:creationId xmlns:p14="http://schemas.microsoft.com/office/powerpoint/2010/main" val="2779653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500"/>
                            </p:stCondLst>
                            <p:childTnLst>
                              <p:par>
                                <p:cTn id="10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2" grpId="0"/>
      <p:bldP spid="13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35" grpId="0" animBg="1"/>
      <p:bldP spid="40" grpId="0"/>
    </p:bldLst>
  </p:timing>
</p:sld>
</file>

<file path=ppt/theme/theme1.xml><?xml version="1.0" encoding="utf-8"?>
<a:theme xmlns:a="http://schemas.openxmlformats.org/drawingml/2006/main" name="Thema1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a1" id="{E3F42C2C-B049-49A4-B609-A05CAC38CE17}" vid="{4F95A3EB-CA5C-4C69-890D-8A5C06625B9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Thema1</Template>
  <TotalTime>72</TotalTime>
  <Words>149</Words>
  <Application>Microsoft Office PowerPoint</Application>
  <PresentationFormat>Breedbeeld</PresentationFormat>
  <Paragraphs>44</Paragraphs>
  <Slides>4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Cambria Math</vt:lpstr>
      <vt:lpstr>Thema1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Herbert Keijers</dc:creator>
  <cp:lastModifiedBy>Herbert Keijers</cp:lastModifiedBy>
  <cp:revision>9</cp:revision>
  <dcterms:created xsi:type="dcterms:W3CDTF">2018-03-17T15:22:02Z</dcterms:created>
  <dcterms:modified xsi:type="dcterms:W3CDTF">2018-03-18T11:19:22Z</dcterms:modified>
</cp:coreProperties>
</file>