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66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524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3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3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941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98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38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956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8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71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29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20CA1-AE34-4DD0-B542-2C9ECFBC21E5}" type="datetimeFigureOut">
              <a:rPr lang="nl-NL" smtClean="0"/>
              <a:t>21-2-2019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1E801-2156-41A6-933E-EB5723BD2D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20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E56C770-5B52-4007-8B1B-CBAD8B0CB6B2}"/>
              </a:ext>
            </a:extLst>
          </p:cNvPr>
          <p:cNvSpPr txBox="1"/>
          <p:nvPr/>
        </p:nvSpPr>
        <p:spPr>
          <a:xfrm>
            <a:off x="334108" y="47478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26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F40D55A-C415-4997-B3D1-70DC54A31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493" y="474784"/>
            <a:ext cx="6600825" cy="120681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E5FD85B-4D44-4878-B081-485B043FE2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21" y="5455920"/>
            <a:ext cx="5674043" cy="32004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FD77B9B-4017-4E25-962F-B3E8F415AF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21" y="1781183"/>
            <a:ext cx="6634163" cy="6000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AD5D1CC-1EC1-48A3-B7A5-A7D681F7BBDB}"/>
                  </a:ext>
                </a:extLst>
              </p:cNvPr>
              <p:cNvSpPr txBox="1"/>
              <p:nvPr/>
            </p:nvSpPr>
            <p:spPr>
              <a:xfrm>
                <a:off x="1060011" y="2527644"/>
                <a:ext cx="4486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AD5D1CC-1EC1-48A3-B7A5-A7D681F7B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11" y="2527644"/>
                <a:ext cx="448649" cy="276999"/>
              </a:xfrm>
              <a:prstGeom prst="rect">
                <a:avLst/>
              </a:prstGeom>
              <a:blipFill>
                <a:blip r:embed="rId5"/>
                <a:stretch>
                  <a:fillRect l="-12329" r="-547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7541997-74D3-4886-AE0B-4AE50490803F}"/>
                  </a:ext>
                </a:extLst>
              </p:cNvPr>
              <p:cNvSpPr txBox="1"/>
              <p:nvPr/>
            </p:nvSpPr>
            <p:spPr>
              <a:xfrm>
                <a:off x="1547724" y="2527643"/>
                <a:ext cx="937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7541997-74D3-4886-AE0B-4AE504908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724" y="2527643"/>
                <a:ext cx="937564" cy="276999"/>
              </a:xfrm>
              <a:prstGeom prst="rect">
                <a:avLst/>
              </a:prstGeom>
              <a:blipFill>
                <a:blip r:embed="rId6"/>
                <a:stretch>
                  <a:fillRect l="-3247" r="-519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5CE1EEB-4FE0-4B07-A544-29DD8C1E15FA}"/>
                  </a:ext>
                </a:extLst>
              </p:cNvPr>
              <p:cNvSpPr txBox="1"/>
              <p:nvPr/>
            </p:nvSpPr>
            <p:spPr>
              <a:xfrm>
                <a:off x="9662160" y="483994"/>
                <a:ext cx="1638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Punten: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5CE1EEB-4FE0-4B07-A544-29DD8C1E1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0" y="483994"/>
                <a:ext cx="1638141" cy="369332"/>
              </a:xfrm>
              <a:prstGeom prst="rect">
                <a:avLst/>
              </a:prstGeom>
              <a:blipFill>
                <a:blip r:embed="rId7"/>
                <a:stretch>
                  <a:fillRect l="-297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3AD5AEF1-03D7-406F-B39B-4E67A5FD6609}"/>
              </a:ext>
            </a:extLst>
          </p:cNvPr>
          <p:cNvCxnSpPr/>
          <p:nvPr/>
        </p:nvCxnSpPr>
        <p:spPr>
          <a:xfrm>
            <a:off x="8818880" y="1229360"/>
            <a:ext cx="8432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140D94AA-AFD9-4B75-B15C-CA7D9BCCD158}"/>
              </a:ext>
            </a:extLst>
          </p:cNvPr>
          <p:cNvCxnSpPr/>
          <p:nvPr/>
        </p:nvCxnSpPr>
        <p:spPr>
          <a:xfrm>
            <a:off x="8818880" y="1574800"/>
            <a:ext cx="8432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FA69B72-5C77-4521-B3F1-F3F98F926DF7}"/>
                  </a:ext>
                </a:extLst>
              </p:cNvPr>
              <p:cNvSpPr txBox="1"/>
              <p:nvPr/>
            </p:nvSpPr>
            <p:spPr>
              <a:xfrm>
                <a:off x="10038080" y="1075563"/>
                <a:ext cx="1469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190 ;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229,50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FA69B72-5C77-4521-B3F1-F3F98F926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8080" y="1075563"/>
                <a:ext cx="1469185" cy="276999"/>
              </a:xfrm>
              <a:prstGeom prst="rect">
                <a:avLst/>
              </a:prstGeom>
              <a:blipFill>
                <a:blip r:embed="rId8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3336F21-1D49-4600-9CA7-A4290BDA961A}"/>
                  </a:ext>
                </a:extLst>
              </p:cNvPr>
              <p:cNvSpPr txBox="1"/>
              <p:nvPr/>
            </p:nvSpPr>
            <p:spPr>
              <a:xfrm>
                <a:off x="10038080" y="1504184"/>
                <a:ext cx="15204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225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;266,25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3336F21-1D49-4600-9CA7-A4290BDA9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8080" y="1504184"/>
                <a:ext cx="1520480" cy="276999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37DF66E1-34E7-4F0A-9847-03BB7379ACDC}"/>
              </a:ext>
            </a:extLst>
          </p:cNvPr>
          <p:cNvCxnSpPr>
            <a:cxnSpLocks/>
          </p:cNvCxnSpPr>
          <p:nvPr/>
        </p:nvCxnSpPr>
        <p:spPr>
          <a:xfrm flipH="1">
            <a:off x="10607040" y="844116"/>
            <a:ext cx="91440" cy="231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F3384BA7-0401-4AF9-AFAC-1C15D9399DC4}"/>
              </a:ext>
            </a:extLst>
          </p:cNvPr>
          <p:cNvCxnSpPr/>
          <p:nvPr/>
        </p:nvCxnSpPr>
        <p:spPr>
          <a:xfrm>
            <a:off x="11023600" y="813636"/>
            <a:ext cx="142240" cy="231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5364A5B-D990-4461-BAB8-284A71C7BEFD}"/>
                  </a:ext>
                </a:extLst>
              </p:cNvPr>
              <p:cNvSpPr txBox="1"/>
              <p:nvPr/>
            </p:nvSpPr>
            <p:spPr>
              <a:xfrm>
                <a:off x="2671264" y="2358437"/>
                <a:ext cx="1310038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met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5364A5B-D990-4461-BAB8-284A71C7B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264" y="2358437"/>
                <a:ext cx="1310038" cy="5204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F1C1661-CEA0-4DFA-88B5-455EB32ACAA0}"/>
                  </a:ext>
                </a:extLst>
              </p:cNvPr>
              <p:cNvSpPr txBox="1"/>
              <p:nvPr/>
            </p:nvSpPr>
            <p:spPr>
              <a:xfrm>
                <a:off x="3991462" y="2352439"/>
                <a:ext cx="1944443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229,5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−266,25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190−225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F1C1661-CEA0-4DFA-88B5-455EB32AC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462" y="2352439"/>
                <a:ext cx="1944443" cy="5260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D7FF11E-F4C4-4D8C-896F-6FFE2D7F8860}"/>
                  </a:ext>
                </a:extLst>
              </p:cNvPr>
              <p:cNvSpPr txBox="1"/>
              <p:nvPr/>
            </p:nvSpPr>
            <p:spPr>
              <a:xfrm>
                <a:off x="5972959" y="2366849"/>
                <a:ext cx="1024319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−36,75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1D7FF11E-F4C4-4D8C-896F-6FFE2D7F88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959" y="2366849"/>
                <a:ext cx="1024319" cy="5260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AE9AD08C-3DE9-42E7-8FBD-620B276D97F8}"/>
                  </a:ext>
                </a:extLst>
              </p:cNvPr>
              <p:cNvSpPr txBox="1"/>
              <p:nvPr/>
            </p:nvSpPr>
            <p:spPr>
              <a:xfrm>
                <a:off x="11148016" y="789504"/>
                <a:ext cx="1522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AE9AD08C-3DE9-42E7-8FBD-620B276D9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8016" y="789504"/>
                <a:ext cx="152285" cy="215444"/>
              </a:xfrm>
              <a:prstGeom prst="rect">
                <a:avLst/>
              </a:prstGeom>
              <a:blipFill>
                <a:blip r:embed="rId13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E7D8907-B8AF-4684-BED4-93E1F5150D00}"/>
                  </a:ext>
                </a:extLst>
              </p:cNvPr>
              <p:cNvSpPr txBox="1"/>
              <p:nvPr/>
            </p:nvSpPr>
            <p:spPr>
              <a:xfrm>
                <a:off x="10330426" y="798564"/>
                <a:ext cx="276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E7D8907-B8AF-4684-BED4-93E1F5150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0426" y="798564"/>
                <a:ext cx="276614" cy="215444"/>
              </a:xfrm>
              <a:prstGeom prst="rect">
                <a:avLst/>
              </a:prstGeom>
              <a:blipFill>
                <a:blip r:embed="rId14"/>
                <a:stretch>
                  <a:fillRect l="-11111" r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471CC9B-805D-4362-8377-EDEFC9DF880C}"/>
                  </a:ext>
                </a:extLst>
              </p:cNvPr>
              <p:cNvSpPr txBox="1"/>
              <p:nvPr/>
            </p:nvSpPr>
            <p:spPr>
              <a:xfrm>
                <a:off x="7072512" y="2501159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4471CC9B-805D-4362-8377-EDEFC9DF8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512" y="2501159"/>
                <a:ext cx="722955" cy="276999"/>
              </a:xfrm>
              <a:prstGeom prst="rect">
                <a:avLst/>
              </a:prstGeom>
              <a:blipFill>
                <a:blip r:embed="rId15"/>
                <a:stretch>
                  <a:fillRect l="-2521" r="-756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BE0E5DF-AEE0-4BA0-BA5B-A1EF3A28C3A2}"/>
                  </a:ext>
                </a:extLst>
              </p:cNvPr>
              <p:cNvSpPr txBox="1"/>
              <p:nvPr/>
            </p:nvSpPr>
            <p:spPr>
              <a:xfrm>
                <a:off x="1060011" y="3250758"/>
                <a:ext cx="15280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BE0E5DF-AEE0-4BA0-BA5B-A1EF3A28C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11" y="3250758"/>
                <a:ext cx="1528047" cy="276999"/>
              </a:xfrm>
              <a:prstGeom prst="rect">
                <a:avLst/>
              </a:prstGeom>
              <a:blipFill>
                <a:blip r:embed="rId16"/>
                <a:stretch>
                  <a:fillRect l="-3586" r="-27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2BE3316-53E4-488A-AC0C-3BB73861BC1C}"/>
                  </a:ext>
                </a:extLst>
              </p:cNvPr>
              <p:cNvSpPr txBox="1"/>
              <p:nvPr/>
            </p:nvSpPr>
            <p:spPr>
              <a:xfrm>
                <a:off x="1052889" y="3696431"/>
                <a:ext cx="2065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190 ;229,50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2BE3316-53E4-488A-AC0C-3BB73861B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889" y="3696431"/>
                <a:ext cx="2065758" cy="276999"/>
              </a:xfrm>
              <a:prstGeom prst="rect">
                <a:avLst/>
              </a:prstGeom>
              <a:blipFill>
                <a:blip r:embed="rId17"/>
                <a:stretch>
                  <a:fillRect l="-177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3B771E3-0CC6-4159-9AAD-829A3460E60D}"/>
                  </a:ext>
                </a:extLst>
              </p:cNvPr>
              <p:cNvSpPr txBox="1"/>
              <p:nvPr/>
            </p:nvSpPr>
            <p:spPr>
              <a:xfrm rot="10800000">
                <a:off x="2924506" y="3137364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3B771E3-0CC6-4159-9AAD-829A3460E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24506" y="3137364"/>
                <a:ext cx="401777" cy="8842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9F41D9B2-62C5-46D2-9742-3C976AA9CB27}"/>
              </a:ext>
            </a:extLst>
          </p:cNvPr>
          <p:cNvSpPr txBox="1"/>
          <p:nvPr/>
        </p:nvSpPr>
        <p:spPr>
          <a:xfrm>
            <a:off x="3328728" y="337031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5C93097-C4F6-4600-AF67-9485B7F094A2}"/>
                  </a:ext>
                </a:extLst>
              </p:cNvPr>
              <p:cNvSpPr txBox="1"/>
              <p:nvPr/>
            </p:nvSpPr>
            <p:spPr>
              <a:xfrm>
                <a:off x="4049900" y="3419432"/>
                <a:ext cx="24352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229,50=1,05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∙190+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5C93097-C4F6-4600-AF67-9485B7F09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900" y="3419432"/>
                <a:ext cx="2435218" cy="276999"/>
              </a:xfrm>
              <a:prstGeom prst="rect">
                <a:avLst/>
              </a:prstGeom>
              <a:blipFill>
                <a:blip r:embed="rId19"/>
                <a:stretch>
                  <a:fillRect l="-1750" r="-15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F8F8B5C-F43A-4AE2-A6E3-4A827C4AA88F}"/>
                  </a:ext>
                </a:extLst>
              </p:cNvPr>
              <p:cNvSpPr txBox="1"/>
              <p:nvPr/>
            </p:nvSpPr>
            <p:spPr>
              <a:xfrm>
                <a:off x="4049900" y="3834930"/>
                <a:ext cx="2138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229,50=199,50+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F8F8B5C-F43A-4AE2-A6E3-4A827C4AA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900" y="3834930"/>
                <a:ext cx="2138662" cy="276999"/>
              </a:xfrm>
              <a:prstGeom prst="rect">
                <a:avLst/>
              </a:prstGeom>
              <a:blipFill>
                <a:blip r:embed="rId20"/>
                <a:stretch>
                  <a:fillRect l="-1994" r="-19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152B5200-C9E0-4975-8A7B-4ACA571DBB83}"/>
                  </a:ext>
                </a:extLst>
              </p:cNvPr>
              <p:cNvSpPr txBox="1"/>
              <p:nvPr/>
            </p:nvSpPr>
            <p:spPr>
              <a:xfrm>
                <a:off x="4049900" y="4189287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152B5200-C9E0-4975-8A7B-4ACA571DB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900" y="4189287"/>
                <a:ext cx="740844" cy="276999"/>
              </a:xfrm>
              <a:prstGeom prst="rect">
                <a:avLst/>
              </a:prstGeom>
              <a:blipFill>
                <a:blip r:embed="rId21"/>
                <a:stretch>
                  <a:fillRect l="-7377" r="-73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4DABBCD5-62DF-4B01-819C-97DB5FBC0EC2}"/>
              </a:ext>
            </a:extLst>
          </p:cNvPr>
          <p:cNvSpPr txBox="1"/>
          <p:nvPr/>
        </p:nvSpPr>
        <p:spPr>
          <a:xfrm>
            <a:off x="771181" y="4680552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B30D7B9A-97B1-4DB2-A57D-34689B4CD788}"/>
                  </a:ext>
                </a:extLst>
              </p:cNvPr>
              <p:cNvSpPr txBox="1"/>
              <p:nvPr/>
            </p:nvSpPr>
            <p:spPr>
              <a:xfrm>
                <a:off x="1920240" y="4728696"/>
                <a:ext cx="17536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B30D7B9A-97B1-4DB2-A57D-34689B4CD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240" y="4728696"/>
                <a:ext cx="1753685" cy="276999"/>
              </a:xfrm>
              <a:prstGeom prst="rect">
                <a:avLst/>
              </a:prstGeom>
              <a:blipFill>
                <a:blip r:embed="rId22"/>
                <a:stretch>
                  <a:fillRect l="-2431" r="-277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261EF75-B876-4654-B5AB-2CD53DFB976D}"/>
                  </a:ext>
                </a:extLst>
              </p:cNvPr>
              <p:cNvSpPr txBox="1"/>
              <p:nvPr/>
            </p:nvSpPr>
            <p:spPr>
              <a:xfrm>
                <a:off x="927749" y="5920531"/>
                <a:ext cx="564257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vast recht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𝟑𝟎</m:t>
                    </m:r>
                  </m:oMath>
                </a14:m>
                <a:r>
                  <a:rPr lang="nl-NL" b="1" dirty="0"/>
                  <a:t> euro en de prijs per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nl-NL" b="1" dirty="0"/>
                  <a:t>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𝟎𝟓</m:t>
                    </m:r>
                  </m:oMath>
                </a14:m>
                <a:r>
                  <a:rPr lang="nl-NL" b="1" dirty="0"/>
                  <a:t> euro.</a:t>
                </a:r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261EF75-B876-4654-B5AB-2CD53DFB9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49" y="5920531"/>
                <a:ext cx="5642570" cy="375552"/>
              </a:xfrm>
              <a:prstGeom prst="rect">
                <a:avLst/>
              </a:prstGeom>
              <a:blipFill>
                <a:blip r:embed="rId23"/>
                <a:stretch>
                  <a:fillRect l="-864" t="-6452" r="-108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49D52E14-6322-4258-A6A5-7193B37AA097}"/>
              </a:ext>
            </a:extLst>
          </p:cNvPr>
          <p:cNvCxnSpPr/>
          <p:nvPr/>
        </p:nvCxnSpPr>
        <p:spPr>
          <a:xfrm>
            <a:off x="9662160" y="3429000"/>
            <a:ext cx="1987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9772CE5-0FFF-4665-A380-A570DFD25A8C}"/>
                  </a:ext>
                </a:extLst>
              </p:cNvPr>
              <p:cNvSpPr txBox="1"/>
              <p:nvPr/>
            </p:nvSpPr>
            <p:spPr>
              <a:xfrm>
                <a:off x="11535033" y="3471248"/>
                <a:ext cx="229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9772CE5-0FFF-4665-A380-A570DFD25A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5033" y="3471248"/>
                <a:ext cx="229550" cy="276999"/>
              </a:xfrm>
              <a:prstGeom prst="rect">
                <a:avLst/>
              </a:prstGeom>
              <a:blipFill>
                <a:blip r:embed="rId24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8D6319AE-ED9D-4C49-9E80-312134858099}"/>
              </a:ext>
            </a:extLst>
          </p:cNvPr>
          <p:cNvCxnSpPr/>
          <p:nvPr/>
        </p:nvCxnSpPr>
        <p:spPr>
          <a:xfrm>
            <a:off x="9860973" y="2182091"/>
            <a:ext cx="0" cy="1566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35BDEDD-2695-4704-ADEE-E2C946410000}"/>
                  </a:ext>
                </a:extLst>
              </p:cNvPr>
              <p:cNvSpPr txBox="1"/>
              <p:nvPr/>
            </p:nvSpPr>
            <p:spPr>
              <a:xfrm>
                <a:off x="9649569" y="1974199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35BDEDD-2695-4704-ADEE-E2C946410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9569" y="1974199"/>
                <a:ext cx="211404" cy="276999"/>
              </a:xfrm>
              <a:prstGeom prst="rect">
                <a:avLst/>
              </a:prstGeom>
              <a:blipFill>
                <a:blip r:embed="rId25"/>
                <a:stretch>
                  <a:fillRect l="-28571" r="-2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58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9" grpId="0"/>
      <p:bldP spid="20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5" grpId="0"/>
      <p:bldP spid="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119</TotalTime>
  <Words>75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2018-03-13T14:59:54Z</dcterms:created>
  <dcterms:modified xsi:type="dcterms:W3CDTF">2019-02-21T15:02:38Z</dcterms:modified>
</cp:coreProperties>
</file>