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46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12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53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34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6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127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39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41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34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37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92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8D71-F621-4362-A17A-98AEDABDDF7A}" type="datetimeFigureOut">
              <a:rPr lang="nl-NL" smtClean="0"/>
              <a:t>20-2-2019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324C-5422-4471-B7E5-445ABF040CD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22.jp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.jp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3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3.jp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142" y="631066"/>
            <a:ext cx="6350051" cy="11192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528" y="1952714"/>
            <a:ext cx="2697023" cy="279806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5608" y="6310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9683645" y="1250639"/>
                <a:ext cx="6454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645" y="1250639"/>
                <a:ext cx="645433" cy="276999"/>
              </a:xfrm>
              <a:prstGeom prst="rect">
                <a:avLst/>
              </a:prstGeom>
              <a:blipFill>
                <a:blip r:embed="rId4"/>
                <a:stretch>
                  <a:fillRect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Bijschrift met afgeronde rechthoek 9"/>
          <p:cNvSpPr/>
          <p:nvPr/>
        </p:nvSpPr>
        <p:spPr>
          <a:xfrm>
            <a:off x="10042348" y="536818"/>
            <a:ext cx="1214203" cy="524655"/>
          </a:xfrm>
          <a:prstGeom prst="wedgeRoundRectCallout">
            <a:avLst>
              <a:gd name="adj1" fmla="val -41682"/>
              <a:gd name="adj2" fmla="val 9026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aantal auto’s</a:t>
            </a:r>
          </a:p>
        </p:txBody>
      </p:sp>
      <p:sp>
        <p:nvSpPr>
          <p:cNvPr id="11" name="Bijschrift met afgeronde rechthoek 10"/>
          <p:cNvSpPr/>
          <p:nvPr/>
        </p:nvSpPr>
        <p:spPr>
          <a:xfrm>
            <a:off x="8659717" y="540370"/>
            <a:ext cx="1214203" cy="524655"/>
          </a:xfrm>
          <a:prstGeom prst="wedgeRoundRectCallout">
            <a:avLst>
              <a:gd name="adj1" fmla="val 43903"/>
              <a:gd name="adj2" fmla="val 8455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prijs in euro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712060" y="2787177"/>
                <a:ext cx="10620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120,380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060" y="2787177"/>
                <a:ext cx="1062022" cy="276999"/>
              </a:xfrm>
              <a:prstGeom prst="rect">
                <a:avLst/>
              </a:prstGeom>
              <a:blipFill>
                <a:blip r:embed="rId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2281557" y="2787177"/>
                <a:ext cx="10620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145,315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557" y="2787177"/>
                <a:ext cx="1062021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821880" y="3432804"/>
                <a:ext cx="13253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80" y="3432804"/>
                <a:ext cx="1325363" cy="276999"/>
              </a:xfrm>
              <a:prstGeom prst="rect">
                <a:avLst/>
              </a:prstGeom>
              <a:blipFill>
                <a:blip r:embed="rId7"/>
                <a:stretch>
                  <a:fillRect l="-4147" r="-368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2268858" y="3263536"/>
                <a:ext cx="1214114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met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858" y="3263536"/>
                <a:ext cx="1214114" cy="5670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3554466" y="3272846"/>
                <a:ext cx="133530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315−380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145−120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466" y="3272846"/>
                <a:ext cx="1335302" cy="5241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4952384" y="3287836"/>
                <a:ext cx="719749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384" y="3287836"/>
                <a:ext cx="719749" cy="52418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682080" y="2310740"/>
                <a:ext cx="37362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grafiek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 gaat door de punten:</a:t>
                </a:r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080" y="2310740"/>
                <a:ext cx="3736216" cy="369332"/>
              </a:xfrm>
              <a:prstGeom prst="rect">
                <a:avLst/>
              </a:prstGeom>
              <a:blipFill>
                <a:blip r:embed="rId11"/>
                <a:stretch>
                  <a:fillRect l="-1468" t="-8197" r="-65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/>
          <p:cNvSpPr txBox="1"/>
          <p:nvPr/>
        </p:nvSpPr>
        <p:spPr>
          <a:xfrm>
            <a:off x="1821300" y="274101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cxnSp>
        <p:nvCxnSpPr>
          <p:cNvPr id="26" name="Rechte verbindingslijn 25"/>
          <p:cNvCxnSpPr/>
          <p:nvPr/>
        </p:nvCxnSpPr>
        <p:spPr>
          <a:xfrm>
            <a:off x="2268858" y="1750292"/>
            <a:ext cx="249801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>
            <a:off x="2158024" y="1442454"/>
            <a:ext cx="3942973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5734749" y="3427042"/>
                <a:ext cx="767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=−2,6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749" y="3427042"/>
                <a:ext cx="767839" cy="276999"/>
              </a:xfrm>
              <a:prstGeom prst="rect">
                <a:avLst/>
              </a:prstGeom>
              <a:blipFill>
                <a:blip r:embed="rId12"/>
                <a:stretch>
                  <a:fillRect l="-3175" r="-634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/>
          <p:cNvSpPr txBox="1"/>
          <p:nvPr/>
        </p:nvSpPr>
        <p:spPr>
          <a:xfrm>
            <a:off x="725938" y="411861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/>
              <p:cNvSpPr txBox="1"/>
              <p:nvPr/>
            </p:nvSpPr>
            <p:spPr>
              <a:xfrm>
                <a:off x="1434270" y="4162083"/>
                <a:ext cx="16691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=−2,6∙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270" y="4162083"/>
                <a:ext cx="1669175" cy="276999"/>
              </a:xfrm>
              <a:prstGeom prst="rect">
                <a:avLst/>
              </a:prstGeom>
              <a:blipFill>
                <a:blip r:embed="rId13"/>
                <a:stretch>
                  <a:fillRect l="-2920" r="-255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/>
          <p:cNvSpPr txBox="1"/>
          <p:nvPr/>
        </p:nvSpPr>
        <p:spPr>
          <a:xfrm>
            <a:off x="714802" y="4527427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1456360" y="4573593"/>
                <a:ext cx="11517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120 , 380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360" y="4573593"/>
                <a:ext cx="1151790" cy="276999"/>
              </a:xfrm>
              <a:prstGeom prst="rect">
                <a:avLst/>
              </a:prstGeom>
              <a:blipFill>
                <a:blip r:embed="rId1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/>
              <p:cNvSpPr txBox="1"/>
              <p:nvPr/>
            </p:nvSpPr>
            <p:spPr>
              <a:xfrm rot="10800000">
                <a:off x="2925180" y="4240170"/>
                <a:ext cx="379463" cy="617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25180" y="4240170"/>
                <a:ext cx="379463" cy="617861"/>
              </a:xfrm>
              <a:prstGeom prst="rect">
                <a:avLst/>
              </a:prstGeom>
              <a:blipFill>
                <a:blip r:embed="rId15"/>
                <a:stretch>
                  <a:fillRect t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/>
          <p:cNvSpPr txBox="1"/>
          <p:nvPr/>
        </p:nvSpPr>
        <p:spPr>
          <a:xfrm>
            <a:off x="3343578" y="432433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4050516" y="4370505"/>
                <a:ext cx="2175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380=−2,6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∙120+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516" y="4370505"/>
                <a:ext cx="2175532" cy="276999"/>
              </a:xfrm>
              <a:prstGeom prst="rect">
                <a:avLst/>
              </a:prstGeom>
              <a:blipFill>
                <a:blip r:embed="rId16"/>
                <a:stretch>
                  <a:fillRect l="-1961" r="-196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4011581" y="4831875"/>
                <a:ext cx="17026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380=−312+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581" y="4831875"/>
                <a:ext cx="1702646" cy="276999"/>
              </a:xfrm>
              <a:prstGeom prst="rect">
                <a:avLst/>
              </a:prstGeom>
              <a:blipFill>
                <a:blip r:embed="rId17"/>
                <a:stretch>
                  <a:fillRect l="-2509" r="-250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4050516" y="5282422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692=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0516" y="5282422"/>
                <a:ext cx="869084" cy="276999"/>
              </a:xfrm>
              <a:prstGeom prst="rect">
                <a:avLst/>
              </a:prstGeom>
              <a:blipFill>
                <a:blip r:embed="rId18"/>
                <a:stretch>
                  <a:fillRect l="-5594" r="-489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704316" y="5806716"/>
                <a:ext cx="1924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formule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nl-NL" dirty="0"/>
                  <a:t>: </a:t>
                </a:r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16" y="5806716"/>
                <a:ext cx="1924245" cy="369332"/>
              </a:xfrm>
              <a:prstGeom prst="rect">
                <a:avLst/>
              </a:prstGeom>
              <a:blipFill>
                <a:blip r:embed="rId19"/>
                <a:stretch>
                  <a:fillRect l="-2857" t="-10000" r="-158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2812567" y="5848005"/>
                <a:ext cx="2029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𝟔𝟗𝟐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2567" y="5848005"/>
                <a:ext cx="2029402" cy="276999"/>
              </a:xfrm>
              <a:prstGeom prst="rect">
                <a:avLst/>
              </a:prstGeom>
              <a:blipFill>
                <a:blip r:embed="rId20"/>
                <a:stretch>
                  <a:fillRect l="-2402" r="-270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B62ED8FC-273E-4759-AD96-F35D4AA66D02}"/>
              </a:ext>
            </a:extLst>
          </p:cNvPr>
          <p:cNvCxnSpPr/>
          <p:nvPr/>
        </p:nvCxnSpPr>
        <p:spPr>
          <a:xfrm>
            <a:off x="9008115" y="3022612"/>
            <a:ext cx="211015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0555EDE1-14CB-4C14-9A6F-EC367F07F5A8}"/>
              </a:ext>
            </a:extLst>
          </p:cNvPr>
          <p:cNvCxnSpPr>
            <a:cxnSpLocks/>
          </p:cNvCxnSpPr>
          <p:nvPr/>
        </p:nvCxnSpPr>
        <p:spPr>
          <a:xfrm flipV="1">
            <a:off x="9181297" y="1729510"/>
            <a:ext cx="0" cy="14662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F7C9620-4FA8-4FBE-AC55-20FF4622DF22}"/>
                  </a:ext>
                </a:extLst>
              </p:cNvPr>
              <p:cNvSpPr txBox="1"/>
              <p:nvPr/>
            </p:nvSpPr>
            <p:spPr>
              <a:xfrm>
                <a:off x="11178600" y="2918795"/>
                <a:ext cx="1839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F7C9620-4FA8-4FBE-AC55-20FF4622D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78600" y="2918795"/>
                <a:ext cx="183960" cy="276999"/>
              </a:xfrm>
              <a:prstGeom prst="rect">
                <a:avLst/>
              </a:prstGeom>
              <a:blipFill>
                <a:blip r:embed="rId21"/>
                <a:stretch>
                  <a:fillRect l="-33333" r="-3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595F1BC-6F04-4701-876E-59B853FFADCD}"/>
                  </a:ext>
                </a:extLst>
              </p:cNvPr>
              <p:cNvSpPr txBox="1"/>
              <p:nvPr/>
            </p:nvSpPr>
            <p:spPr>
              <a:xfrm>
                <a:off x="9005463" y="1521593"/>
                <a:ext cx="1849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B595F1BC-6F04-4701-876E-59B853FFA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463" y="1521593"/>
                <a:ext cx="184922" cy="276999"/>
              </a:xfrm>
              <a:prstGeom prst="rect">
                <a:avLst/>
              </a:prstGeom>
              <a:blipFill>
                <a:blip r:embed="rId22"/>
                <a:stretch>
                  <a:fillRect l="-32258" r="-2258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hthoek 13">
            <a:extLst>
              <a:ext uri="{FF2B5EF4-FFF2-40B4-BE49-F238E27FC236}">
                <a16:creationId xmlns:a16="http://schemas.microsoft.com/office/drawing/2014/main" id="{E9E460EF-67D1-4121-B6ED-DADF4703FB0B}"/>
              </a:ext>
            </a:extLst>
          </p:cNvPr>
          <p:cNvSpPr/>
          <p:nvPr/>
        </p:nvSpPr>
        <p:spPr>
          <a:xfrm>
            <a:off x="3813243" y="3205168"/>
            <a:ext cx="1076525" cy="321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Rechthoek 38">
            <a:extLst>
              <a:ext uri="{FF2B5EF4-FFF2-40B4-BE49-F238E27FC236}">
                <a16:creationId xmlns:a16="http://schemas.microsoft.com/office/drawing/2014/main" id="{3F9F2A04-4F98-48B8-BC99-EBC484C0FD8D}"/>
              </a:ext>
            </a:extLst>
          </p:cNvPr>
          <p:cNvSpPr/>
          <p:nvPr/>
        </p:nvSpPr>
        <p:spPr>
          <a:xfrm>
            <a:off x="3809998" y="3610485"/>
            <a:ext cx="1076525" cy="321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25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3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12" grpId="0"/>
      <p:bldP spid="13" grpId="0"/>
      <p:bldP spid="14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142" y="631066"/>
            <a:ext cx="6350051" cy="11192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73" y="1886882"/>
            <a:ext cx="6085789" cy="5440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73" y="3368513"/>
            <a:ext cx="5805983" cy="55184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5608" y="63106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9683645" y="1250639"/>
                <a:ext cx="6454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645" y="1250639"/>
                <a:ext cx="645433" cy="276999"/>
              </a:xfrm>
              <a:prstGeom prst="rect">
                <a:avLst/>
              </a:prstGeom>
              <a:blipFill>
                <a:blip r:embed="rId5"/>
                <a:stretch>
                  <a:fillRect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Bijschrift met afgeronde rechthoek 9"/>
          <p:cNvSpPr/>
          <p:nvPr/>
        </p:nvSpPr>
        <p:spPr>
          <a:xfrm>
            <a:off x="10042348" y="536818"/>
            <a:ext cx="1214203" cy="524655"/>
          </a:xfrm>
          <a:prstGeom prst="wedgeRoundRectCallout">
            <a:avLst>
              <a:gd name="adj1" fmla="val -41682"/>
              <a:gd name="adj2" fmla="val 90268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aantal auto’s</a:t>
            </a:r>
          </a:p>
        </p:txBody>
      </p:sp>
      <p:sp>
        <p:nvSpPr>
          <p:cNvPr id="11" name="Bijschrift met afgeronde rechthoek 10"/>
          <p:cNvSpPr/>
          <p:nvPr/>
        </p:nvSpPr>
        <p:spPr>
          <a:xfrm>
            <a:off x="8659717" y="540370"/>
            <a:ext cx="1214203" cy="524655"/>
          </a:xfrm>
          <a:prstGeom prst="wedgeRoundRectCallout">
            <a:avLst>
              <a:gd name="adj1" fmla="val 43903"/>
              <a:gd name="adj2" fmla="val 8455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prijs in euro</a:t>
            </a:r>
          </a:p>
        </p:txBody>
      </p:sp>
      <p:cxnSp>
        <p:nvCxnSpPr>
          <p:cNvPr id="13" name="Rechte verbindingslijn met pijl 12"/>
          <p:cNvCxnSpPr/>
          <p:nvPr/>
        </p:nvCxnSpPr>
        <p:spPr>
          <a:xfrm flipV="1">
            <a:off x="1777583" y="2653865"/>
            <a:ext cx="53619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8991660" y="1748382"/>
                <a:ext cx="2029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𝟔𝟗𝟐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1660" y="1748382"/>
                <a:ext cx="2029402" cy="276999"/>
              </a:xfrm>
              <a:prstGeom prst="rect">
                <a:avLst/>
              </a:prstGeom>
              <a:blipFill>
                <a:blip r:embed="rId6"/>
                <a:stretch>
                  <a:fillRect l="-2402" r="-270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hthoek 30"/>
              <p:cNvSpPr/>
              <p:nvPr/>
            </p:nvSpPr>
            <p:spPr>
              <a:xfrm>
                <a:off x="718407" y="2489169"/>
                <a:ext cx="10547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nl-NL" i="1">
                          <a:latin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Rechthoe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07" y="2489169"/>
                <a:ext cx="1054712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2482779" y="2520345"/>
                <a:ext cx="21774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=−2,6∙180+692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779" y="2520345"/>
                <a:ext cx="2177456" cy="276999"/>
              </a:xfrm>
              <a:prstGeom prst="rect">
                <a:avLst/>
              </a:prstGeom>
              <a:blipFill>
                <a:blip r:embed="rId8"/>
                <a:stretch>
                  <a:fillRect l="-2241" r="-2521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4695030" y="2519429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030" y="2519429"/>
                <a:ext cx="674865" cy="276999"/>
              </a:xfrm>
              <a:prstGeom prst="rect">
                <a:avLst/>
              </a:prstGeom>
              <a:blipFill>
                <a:blip r:embed="rId9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746113" y="2861004"/>
                <a:ext cx="36426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worden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𝟐𝟐𝟒</m:t>
                    </m:r>
                  </m:oMath>
                </a14:m>
                <a:r>
                  <a:rPr lang="nl-NL" b="1" dirty="0"/>
                  <a:t> auto’s verhuurd</a:t>
                </a:r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13" y="2861004"/>
                <a:ext cx="3642600" cy="369332"/>
              </a:xfrm>
              <a:prstGeom prst="rect">
                <a:avLst/>
              </a:prstGeom>
              <a:blipFill>
                <a:blip r:embed="rId10"/>
                <a:stretch>
                  <a:fillRect l="-133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965295" y="4071682"/>
                <a:ext cx="674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445=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95" y="4071682"/>
                <a:ext cx="674865" cy="276999"/>
              </a:xfrm>
              <a:prstGeom prst="rect">
                <a:avLst/>
              </a:prstGeom>
              <a:blipFill>
                <a:blip r:embed="rId11"/>
                <a:stretch>
                  <a:fillRect l="-8108" r="-360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1664906" y="4079553"/>
                <a:ext cx="1490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906" y="4079553"/>
                <a:ext cx="1490408" cy="276999"/>
              </a:xfrm>
              <a:prstGeom prst="rect">
                <a:avLst/>
              </a:prstGeom>
              <a:blipFill>
                <a:blip r:embed="rId12"/>
                <a:stretch>
                  <a:fillRect l="-408" r="-3265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/>
              <p:cNvSpPr txBox="1"/>
              <p:nvPr/>
            </p:nvSpPr>
            <p:spPr>
              <a:xfrm>
                <a:off x="957435" y="4520407"/>
                <a:ext cx="21764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445−692=−2,6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435" y="4520407"/>
                <a:ext cx="2176493" cy="276999"/>
              </a:xfrm>
              <a:prstGeom prst="rect">
                <a:avLst/>
              </a:prstGeom>
              <a:blipFill>
                <a:blip r:embed="rId13"/>
                <a:stretch>
                  <a:fillRect l="-2241" r="-224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/>
              <p:cNvSpPr txBox="1"/>
              <p:nvPr/>
            </p:nvSpPr>
            <p:spPr>
              <a:xfrm>
                <a:off x="965295" y="4969132"/>
                <a:ext cx="16891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−247=−2,6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295" y="4969132"/>
                <a:ext cx="1689180" cy="276999"/>
              </a:xfrm>
              <a:prstGeom prst="rect">
                <a:avLst/>
              </a:prstGeom>
              <a:blipFill>
                <a:blip r:embed="rId14"/>
                <a:stretch>
                  <a:fillRect r="-288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/>
              <p:cNvSpPr txBox="1"/>
              <p:nvPr/>
            </p:nvSpPr>
            <p:spPr>
              <a:xfrm>
                <a:off x="1031313" y="5417857"/>
                <a:ext cx="7418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95=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313" y="5417857"/>
                <a:ext cx="741806" cy="276999"/>
              </a:xfrm>
              <a:prstGeom prst="rect">
                <a:avLst/>
              </a:prstGeom>
              <a:blipFill>
                <a:blip r:embed="rId15"/>
                <a:stretch>
                  <a:fillRect l="-7377" r="-655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BE7C49EC-057F-49A9-AB3B-864054975513}"/>
              </a:ext>
            </a:extLst>
          </p:cNvPr>
          <p:cNvCxnSpPr/>
          <p:nvPr/>
        </p:nvCxnSpPr>
        <p:spPr>
          <a:xfrm>
            <a:off x="3990109" y="4079553"/>
            <a:ext cx="0" cy="16153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vak 4">
            <a:extLst>
              <a:ext uri="{FF2B5EF4-FFF2-40B4-BE49-F238E27FC236}">
                <a16:creationId xmlns:a16="http://schemas.microsoft.com/office/drawing/2014/main" id="{B6219346-23EF-45EC-B1B5-FDD316C85AE3}"/>
              </a:ext>
            </a:extLst>
          </p:cNvPr>
          <p:cNvSpPr txBox="1"/>
          <p:nvPr/>
        </p:nvSpPr>
        <p:spPr>
          <a:xfrm>
            <a:off x="3801596" y="366638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7D20235-21F7-4632-9954-39F6909B4D3F}"/>
                  </a:ext>
                </a:extLst>
              </p:cNvPr>
              <p:cNvSpPr txBox="1"/>
              <p:nvPr/>
            </p:nvSpPr>
            <p:spPr>
              <a:xfrm>
                <a:off x="4353561" y="4479882"/>
                <a:ext cx="19947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=−2,6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+692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77D20235-21F7-4632-9954-39F6909B4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561" y="4479882"/>
                <a:ext cx="1994713" cy="276999"/>
              </a:xfrm>
              <a:prstGeom prst="rect">
                <a:avLst/>
              </a:prstGeom>
              <a:blipFill>
                <a:blip r:embed="rId16"/>
                <a:stretch>
                  <a:fillRect l="-2141" r="-275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33A760E8-57D5-4AFC-AEEC-E92894576805}"/>
              </a:ext>
            </a:extLst>
          </p:cNvPr>
          <p:cNvSpPr txBox="1"/>
          <p:nvPr/>
        </p:nvSpPr>
        <p:spPr>
          <a:xfrm>
            <a:off x="4118494" y="4033386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AC227C5-95A0-4A90-BEF9-3DC914A590D2}"/>
                  </a:ext>
                </a:extLst>
              </p:cNvPr>
              <p:cNvSpPr txBox="1"/>
              <p:nvPr/>
            </p:nvSpPr>
            <p:spPr>
              <a:xfrm>
                <a:off x="4377856" y="4843757"/>
                <a:ext cx="947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=445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CAC227C5-95A0-4A90-BEF9-3DC914A59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56" y="4843757"/>
                <a:ext cx="947888" cy="276999"/>
              </a:xfrm>
              <a:prstGeom prst="rect">
                <a:avLst/>
              </a:prstGeom>
              <a:blipFill>
                <a:blip r:embed="rId17"/>
                <a:stretch>
                  <a:fillRect l="-5128" r="-5769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9884A23-35FA-4008-8C44-33E4B2CA9501}"/>
                  </a:ext>
                </a:extLst>
              </p:cNvPr>
              <p:cNvSpPr txBox="1"/>
              <p:nvPr/>
            </p:nvSpPr>
            <p:spPr>
              <a:xfrm>
                <a:off x="4118494" y="5187024"/>
                <a:ext cx="4232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calc-intersect op venster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0,200</m:t>
                        </m:r>
                      </m:e>
                    </m:d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[0,1000]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89884A23-35FA-4008-8C44-33E4B2CA9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494" y="5187024"/>
                <a:ext cx="4232312" cy="369332"/>
              </a:xfrm>
              <a:prstGeom prst="rect">
                <a:avLst/>
              </a:prstGeom>
              <a:blipFill>
                <a:blip r:embed="rId18"/>
                <a:stretch>
                  <a:fillRect l="-1297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4BD43E96-997B-442A-B8FD-10397438097B}"/>
              </a:ext>
            </a:extLst>
          </p:cNvPr>
          <p:cNvSpPr txBox="1"/>
          <p:nvPr/>
        </p:nvSpPr>
        <p:spPr>
          <a:xfrm>
            <a:off x="4156902" y="554118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BDEF986-B25E-4FF3-8149-6849F7DD136D}"/>
                  </a:ext>
                </a:extLst>
              </p:cNvPr>
              <p:cNvSpPr txBox="1"/>
              <p:nvPr/>
            </p:nvSpPr>
            <p:spPr>
              <a:xfrm>
                <a:off x="4801264" y="5587353"/>
                <a:ext cx="741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6BDEF986-B25E-4FF3-8149-6849F7DD13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264" y="5587353"/>
                <a:ext cx="741165" cy="276999"/>
              </a:xfrm>
              <a:prstGeom prst="rect">
                <a:avLst/>
              </a:prstGeom>
              <a:blipFill>
                <a:blip r:embed="rId19"/>
                <a:stretch>
                  <a:fillRect l="-4132" r="-826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A6CC4DB-C086-447D-9F35-3098B55E6217}"/>
                  </a:ext>
                </a:extLst>
              </p:cNvPr>
              <p:cNvSpPr txBox="1"/>
              <p:nvPr/>
            </p:nvSpPr>
            <p:spPr>
              <a:xfrm>
                <a:off x="924786" y="6069719"/>
                <a:ext cx="6637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Bij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</m:oMath>
                </a14:m>
                <a:r>
                  <a:rPr lang="nl-NL" b="1" dirty="0"/>
                  <a:t> euro worden er minder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𝟒𝟒𝟓</m:t>
                    </m:r>
                  </m:oMath>
                </a14:m>
                <a:r>
                  <a:rPr lang="nl-NL" b="1" dirty="0"/>
                  <a:t> auto’s verhuurd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A6CC4DB-C086-447D-9F35-3098B55E62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786" y="6069719"/>
                <a:ext cx="6637394" cy="369332"/>
              </a:xfrm>
              <a:prstGeom prst="rect">
                <a:avLst/>
              </a:prstGeom>
              <a:blipFill>
                <a:blip r:embed="rId20"/>
                <a:stretch>
                  <a:fillRect l="-82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2A53F9FD-FA19-4453-84DB-0C0ACFDF1E2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546" y="2758303"/>
            <a:ext cx="3086100" cy="2324100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933E583E-CE20-4396-BAC5-F2C0BBC5B93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546" y="2769451"/>
            <a:ext cx="3086100" cy="2324100"/>
          </a:xfrm>
          <a:prstGeom prst="rect">
            <a:avLst/>
          </a:prstGeom>
        </p:spPr>
      </p:pic>
      <p:pic>
        <p:nvPicPr>
          <p:cNvPr id="25" name="Afbeelding 24">
            <a:extLst>
              <a:ext uri="{FF2B5EF4-FFF2-40B4-BE49-F238E27FC236}">
                <a16:creationId xmlns:a16="http://schemas.microsoft.com/office/drawing/2014/main" id="{1C7E9809-E877-44EF-A867-84BB66B2874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546" y="2760365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1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5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1205</TotalTime>
  <Words>185</Words>
  <Application>Microsoft Office PowerPoint</Application>
  <PresentationFormat>Breedbeeld</PresentationFormat>
  <Paragraphs>48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9</cp:revision>
  <dcterms:created xsi:type="dcterms:W3CDTF">2019-02-18T11:33:14Z</dcterms:created>
  <dcterms:modified xsi:type="dcterms:W3CDTF">2019-02-20T08:50:20Z</dcterms:modified>
</cp:coreProperties>
</file>