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3C00-79D9-4232-919B-4EF4C6D853F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B45D-EBA8-42F2-8EBA-52704506C8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883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3C00-79D9-4232-919B-4EF4C6D853F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B45D-EBA8-42F2-8EBA-52704506C8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744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3C00-79D9-4232-919B-4EF4C6D853F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B45D-EBA8-42F2-8EBA-52704506C8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0857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3C00-79D9-4232-919B-4EF4C6D853F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B45D-EBA8-42F2-8EBA-52704506C8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884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3C00-79D9-4232-919B-4EF4C6D853F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B45D-EBA8-42F2-8EBA-52704506C8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747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3C00-79D9-4232-919B-4EF4C6D853F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B45D-EBA8-42F2-8EBA-52704506C8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246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3C00-79D9-4232-919B-4EF4C6D853F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B45D-EBA8-42F2-8EBA-52704506C8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56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3C00-79D9-4232-919B-4EF4C6D853F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B45D-EBA8-42F2-8EBA-52704506C8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446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3C00-79D9-4232-919B-4EF4C6D853F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B45D-EBA8-42F2-8EBA-52704506C8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99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3C00-79D9-4232-919B-4EF4C6D853F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B45D-EBA8-42F2-8EBA-52704506C8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887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3C00-79D9-4232-919B-4EF4C6D853F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B45D-EBA8-42F2-8EBA-52704506C8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323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B3C00-79D9-4232-919B-4EF4C6D853F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7B45D-EBA8-42F2-8EBA-52704506C8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637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6866028F-D513-4706-94B7-EE09F4C6D65C}"/>
              </a:ext>
            </a:extLst>
          </p:cNvPr>
          <p:cNvSpPr txBox="1"/>
          <p:nvPr/>
        </p:nvSpPr>
        <p:spPr>
          <a:xfrm>
            <a:off x="272561" y="545124"/>
            <a:ext cx="12045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Opgave 20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478B98C-B895-4BA5-A952-5DEA56B35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603" y="382876"/>
            <a:ext cx="8941118" cy="3067050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D63DCB3-FA1F-4471-94DA-77745C02A264}"/>
              </a:ext>
            </a:extLst>
          </p:cNvPr>
          <p:cNvSpPr txBox="1"/>
          <p:nvPr/>
        </p:nvSpPr>
        <p:spPr>
          <a:xfrm>
            <a:off x="355600" y="34544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F6286E4A-A9AA-44E2-AEC9-39FB36D03F04}"/>
                  </a:ext>
                </a:extLst>
              </p:cNvPr>
              <p:cNvSpPr txBox="1"/>
              <p:nvPr/>
            </p:nvSpPr>
            <p:spPr>
              <a:xfrm>
                <a:off x="721406" y="3456186"/>
                <a:ext cx="27207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Lijn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nl-NL" dirty="0"/>
                  <a:t> door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1, 2</m:t>
                        </m:r>
                      </m:e>
                    </m:d>
                    <m:r>
                      <a:rPr lang="nl-NL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𝑒𝑛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 </m:t>
                    </m:r>
                    <m:d>
                      <m:d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5, 4</m:t>
                        </m:r>
                      </m:e>
                    </m:d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F6286E4A-A9AA-44E2-AEC9-39FB36D03F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406" y="3456186"/>
                <a:ext cx="2720745" cy="369332"/>
              </a:xfrm>
              <a:prstGeom prst="rect">
                <a:avLst/>
              </a:prstGeom>
              <a:blipFill>
                <a:blip r:embed="rId3"/>
                <a:stretch>
                  <a:fillRect l="-1790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02B7D07F-206A-498D-863B-EC807FD9D880}"/>
                  </a:ext>
                </a:extLst>
              </p:cNvPr>
              <p:cNvSpPr txBox="1"/>
              <p:nvPr/>
            </p:nvSpPr>
            <p:spPr>
              <a:xfrm>
                <a:off x="760116" y="3994338"/>
                <a:ext cx="14339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02B7D07F-206A-498D-863B-EC807FD9D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116" y="3994338"/>
                <a:ext cx="1433982" cy="276999"/>
              </a:xfrm>
              <a:prstGeom prst="rect">
                <a:avLst/>
              </a:prstGeom>
              <a:blipFill>
                <a:blip r:embed="rId4"/>
                <a:stretch>
                  <a:fillRect l="-3830" r="-3404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08281120-8C4E-4D3E-9CDC-095CA448D392}"/>
              </a:ext>
            </a:extLst>
          </p:cNvPr>
          <p:cNvSpPr txBox="1"/>
          <p:nvPr/>
        </p:nvSpPr>
        <p:spPr>
          <a:xfrm>
            <a:off x="953156" y="4456904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F718CAFB-DC77-465F-AA48-1E8F4DC3AA41}"/>
                  </a:ext>
                </a:extLst>
              </p:cNvPr>
              <p:cNvSpPr txBox="1"/>
              <p:nvPr/>
            </p:nvSpPr>
            <p:spPr>
              <a:xfrm>
                <a:off x="1528717" y="4338556"/>
                <a:ext cx="134498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𝑟𝑐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F718CAFB-DC77-465F-AA48-1E8F4DC3AA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717" y="4338556"/>
                <a:ext cx="1344984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98F77E66-3144-4C54-97AA-7A6BF44F15C2}"/>
                  </a:ext>
                </a:extLst>
              </p:cNvPr>
              <p:cNvSpPr txBox="1"/>
              <p:nvPr/>
            </p:nvSpPr>
            <p:spPr>
              <a:xfrm>
                <a:off x="2896491" y="4338556"/>
                <a:ext cx="822340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4−2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5−1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98F77E66-3144-4C54-97AA-7A6BF44F1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6491" y="4338556"/>
                <a:ext cx="822340" cy="5204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D9721D0-2CF3-4426-BCD8-F948A5475DBC}"/>
                  </a:ext>
                </a:extLst>
              </p:cNvPr>
              <p:cNvSpPr txBox="1"/>
              <p:nvPr/>
            </p:nvSpPr>
            <p:spPr>
              <a:xfrm>
                <a:off x="3718831" y="4338556"/>
                <a:ext cx="41838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D9721D0-2CF3-4426-BCD8-F948A5475D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831" y="4338556"/>
                <a:ext cx="418384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31005342-5528-44F8-8188-5666815819C7}"/>
                  </a:ext>
                </a:extLst>
              </p:cNvPr>
              <p:cNvSpPr txBox="1"/>
              <p:nvPr/>
            </p:nvSpPr>
            <p:spPr>
              <a:xfrm>
                <a:off x="4137215" y="4338556"/>
                <a:ext cx="41838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31005342-5528-44F8-8188-5666815819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215" y="4338556"/>
                <a:ext cx="418384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6B0EAD91-FB0D-4132-A257-2900895E5182}"/>
                  </a:ext>
                </a:extLst>
              </p:cNvPr>
              <p:cNvSpPr txBox="1"/>
              <p:nvPr/>
            </p:nvSpPr>
            <p:spPr>
              <a:xfrm>
                <a:off x="1003066" y="5011803"/>
                <a:ext cx="119103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6B0EAD91-FB0D-4132-A257-2900895E51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066" y="5011803"/>
                <a:ext cx="1191032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94D5479-2C33-42C3-9134-85927E7F8047}"/>
                  </a:ext>
                </a:extLst>
              </p:cNvPr>
              <p:cNvSpPr txBox="1"/>
              <p:nvPr/>
            </p:nvSpPr>
            <p:spPr>
              <a:xfrm>
                <a:off x="1003066" y="5597626"/>
                <a:ext cx="11841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door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1, 2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94D5479-2C33-42C3-9134-85927E7F80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066" y="5597626"/>
                <a:ext cx="1184107" cy="276999"/>
              </a:xfrm>
              <a:prstGeom prst="rect">
                <a:avLst/>
              </a:prstGeom>
              <a:blipFill>
                <a:blip r:embed="rId10"/>
                <a:stretch>
                  <a:fillRect l="-360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67BE5C67-801C-4A02-8B64-99F1CC5F5F05}"/>
                  </a:ext>
                </a:extLst>
              </p:cNvPr>
              <p:cNvSpPr txBox="1"/>
              <p:nvPr/>
            </p:nvSpPr>
            <p:spPr>
              <a:xfrm rot="10800000">
                <a:off x="2081778" y="5107375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67BE5C67-801C-4A02-8B64-99F1CC5F5F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081778" y="5107375"/>
                <a:ext cx="401777" cy="88428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C91E8D09-4FC7-4868-AE76-9E54EBC91973}"/>
              </a:ext>
            </a:extLst>
          </p:cNvPr>
          <p:cNvSpPr txBox="1"/>
          <p:nvPr/>
        </p:nvSpPr>
        <p:spPr>
          <a:xfrm>
            <a:off x="2483555" y="5345741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D3BABFC6-6431-4B92-98AE-F09156C61B54}"/>
                  </a:ext>
                </a:extLst>
              </p:cNvPr>
              <p:cNvSpPr txBox="1"/>
              <p:nvPr/>
            </p:nvSpPr>
            <p:spPr>
              <a:xfrm>
                <a:off x="3151558" y="5236151"/>
                <a:ext cx="131311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D3BABFC6-6431-4B92-98AE-F09156C61B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558" y="5236151"/>
                <a:ext cx="1313116" cy="5186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0291F8D7-80E7-4599-AA43-C069E1A37C85}"/>
                  </a:ext>
                </a:extLst>
              </p:cNvPr>
              <p:cNvSpPr txBox="1"/>
              <p:nvPr/>
            </p:nvSpPr>
            <p:spPr>
              <a:xfrm>
                <a:off x="3172608" y="5715073"/>
                <a:ext cx="77931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0291F8D7-80E7-4599-AA43-C069E1A37C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2608" y="5715073"/>
                <a:ext cx="779316" cy="51860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41E5E328-C026-4B37-B7CF-1F20A357FFC4}"/>
              </a:ext>
            </a:extLst>
          </p:cNvPr>
          <p:cNvSpPr txBox="1"/>
          <p:nvPr/>
        </p:nvSpPr>
        <p:spPr>
          <a:xfrm>
            <a:off x="760116" y="621422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F791A753-1347-46D0-B43A-B06654232E18}"/>
                  </a:ext>
                </a:extLst>
              </p:cNvPr>
              <p:cNvSpPr txBox="1"/>
              <p:nvPr/>
            </p:nvSpPr>
            <p:spPr>
              <a:xfrm>
                <a:off x="1403835" y="6118081"/>
                <a:ext cx="1391407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F791A753-1347-46D0-B43A-B06654232E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835" y="6118081"/>
                <a:ext cx="1391407" cy="51860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4CB31DCE-1EEF-4AB6-949A-DE022277E3F5}"/>
              </a:ext>
            </a:extLst>
          </p:cNvPr>
          <p:cNvCxnSpPr/>
          <p:nvPr/>
        </p:nvCxnSpPr>
        <p:spPr>
          <a:xfrm>
            <a:off x="4866640" y="3449926"/>
            <a:ext cx="0" cy="318675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FEC07DD4-9EFF-453B-BFD4-CB0DB9CA49BF}"/>
              </a:ext>
            </a:extLst>
          </p:cNvPr>
          <p:cNvCxnSpPr/>
          <p:nvPr/>
        </p:nvCxnSpPr>
        <p:spPr>
          <a:xfrm>
            <a:off x="8493760" y="3500962"/>
            <a:ext cx="0" cy="318675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F4FDB1EF-2B54-486F-B743-EF439E1285E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983" y="3979055"/>
            <a:ext cx="3494837" cy="1545336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D7302ABD-8910-41D1-95F0-A691391D41C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353" y="3956492"/>
            <a:ext cx="3102559" cy="1943557"/>
          </a:xfrm>
          <a:prstGeom prst="rect">
            <a:avLst/>
          </a:prstGeom>
        </p:spPr>
      </p:pic>
      <p:sp>
        <p:nvSpPr>
          <p:cNvPr id="35" name="Tekstvak 34">
            <a:extLst>
              <a:ext uri="{FF2B5EF4-FFF2-40B4-BE49-F238E27FC236}">
                <a16:creationId xmlns:a16="http://schemas.microsoft.com/office/drawing/2014/main" id="{9C881FF0-5AEA-4C48-AFE1-6BC757D7E969}"/>
              </a:ext>
            </a:extLst>
          </p:cNvPr>
          <p:cNvSpPr txBox="1"/>
          <p:nvPr/>
        </p:nvSpPr>
        <p:spPr>
          <a:xfrm>
            <a:off x="4876247" y="342147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0BACDCB5-4B00-496F-8D74-8881EB5433C7}"/>
              </a:ext>
            </a:extLst>
          </p:cNvPr>
          <p:cNvSpPr txBox="1"/>
          <p:nvPr/>
        </p:nvSpPr>
        <p:spPr>
          <a:xfrm>
            <a:off x="8646069" y="3421476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</p:spTree>
    <p:extLst>
      <p:ext uri="{BB962C8B-B14F-4D97-AF65-F5344CB8AC3E}">
        <p14:creationId xmlns:p14="http://schemas.microsoft.com/office/powerpoint/2010/main" val="289110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0"/>
                            </p:stCondLst>
                            <p:childTnLst>
                              <p:par>
                                <p:cTn id="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20</TotalTime>
  <Words>62</Words>
  <Application>Microsoft Office PowerPoint</Application>
  <PresentationFormat>Breedbeeld</PresentationFormat>
  <Paragraphs>19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3</cp:revision>
  <dcterms:created xsi:type="dcterms:W3CDTF">2018-03-12T16:45:45Z</dcterms:created>
  <dcterms:modified xsi:type="dcterms:W3CDTF">2018-03-12T17:06:39Z</dcterms:modified>
</cp:coreProperties>
</file>