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6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AD55-7BD3-4512-A746-925E1D0EC58A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C3AA-C634-4651-8703-296B8A014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1869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AD55-7BD3-4512-A746-925E1D0EC58A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C3AA-C634-4651-8703-296B8A014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7635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AD55-7BD3-4512-A746-925E1D0EC58A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C3AA-C634-4651-8703-296B8A014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4869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AD55-7BD3-4512-A746-925E1D0EC58A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C3AA-C634-4651-8703-296B8A014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8008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AD55-7BD3-4512-A746-925E1D0EC58A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C3AA-C634-4651-8703-296B8A014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7795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AD55-7BD3-4512-A746-925E1D0EC58A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C3AA-C634-4651-8703-296B8A014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583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AD55-7BD3-4512-A746-925E1D0EC58A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C3AA-C634-4651-8703-296B8A014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4470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AD55-7BD3-4512-A746-925E1D0EC58A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C3AA-C634-4651-8703-296B8A014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5710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AD55-7BD3-4512-A746-925E1D0EC58A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C3AA-C634-4651-8703-296B8A014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956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AD55-7BD3-4512-A746-925E1D0EC58A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C3AA-C634-4651-8703-296B8A014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986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AD55-7BD3-4512-A746-925E1D0EC58A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C3AA-C634-4651-8703-296B8A014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752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CAD55-7BD3-4512-A746-925E1D0EC58A}" type="datetimeFigureOut">
              <a:rPr lang="nl-NL" smtClean="0"/>
              <a:t>12-3-2018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2C3AA-C634-4651-8703-296B8A014D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725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E0E345A-2F7B-47DE-88D1-47C9EBD8D747}"/>
              </a:ext>
            </a:extLst>
          </p:cNvPr>
          <p:cNvSpPr txBox="1"/>
          <p:nvPr/>
        </p:nvSpPr>
        <p:spPr>
          <a:xfrm>
            <a:off x="290147" y="606669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17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F5F16DF-DE3B-4DFE-B42A-F54E78D0B3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228" y="443557"/>
            <a:ext cx="6574155" cy="873443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9DDDD81B-6AF7-48FC-94F1-6EE3A8786E43}"/>
              </a:ext>
            </a:extLst>
          </p:cNvPr>
          <p:cNvSpPr txBox="1"/>
          <p:nvPr/>
        </p:nvSpPr>
        <p:spPr>
          <a:xfrm>
            <a:off x="426720" y="173736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C20EC19A-499F-4C79-A4BB-94E09DC52F21}"/>
                  </a:ext>
                </a:extLst>
              </p:cNvPr>
              <p:cNvSpPr txBox="1"/>
              <p:nvPr/>
            </p:nvSpPr>
            <p:spPr>
              <a:xfrm>
                <a:off x="1024668" y="1783526"/>
                <a:ext cx="11525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C20EC19A-499F-4C79-A4BB-94E09DC52F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668" y="1783526"/>
                <a:ext cx="1152560" cy="276999"/>
              </a:xfrm>
              <a:prstGeom prst="rect">
                <a:avLst/>
              </a:prstGeom>
              <a:blipFill>
                <a:blip r:embed="rId3"/>
                <a:stretch>
                  <a:fillRect l="-4762" r="-4233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kstvak 8">
            <a:extLst>
              <a:ext uri="{FF2B5EF4-FFF2-40B4-BE49-F238E27FC236}">
                <a16:creationId xmlns:a16="http://schemas.microsoft.com/office/drawing/2014/main" id="{E60EFBDA-265D-40C6-ABD1-3E9C28C892CD}"/>
              </a:ext>
            </a:extLst>
          </p:cNvPr>
          <p:cNvSpPr txBox="1"/>
          <p:nvPr/>
        </p:nvSpPr>
        <p:spPr>
          <a:xfrm>
            <a:off x="2409370" y="1749305"/>
            <a:ext cx="56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B2E8EECD-3DEF-493B-A4E5-E6C72E4DA46F}"/>
                  </a:ext>
                </a:extLst>
              </p:cNvPr>
              <p:cNvSpPr txBox="1"/>
              <p:nvPr/>
            </p:nvSpPr>
            <p:spPr>
              <a:xfrm>
                <a:off x="3034249" y="1630513"/>
                <a:ext cx="75982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B2E8EECD-3DEF-493B-A4E5-E6C72E4DA4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4249" y="1630513"/>
                <a:ext cx="759823" cy="518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AC7C3FF-7C24-4A24-AC36-09371867A079}"/>
                  </a:ext>
                </a:extLst>
              </p:cNvPr>
              <p:cNvSpPr txBox="1"/>
              <p:nvPr/>
            </p:nvSpPr>
            <p:spPr>
              <a:xfrm>
                <a:off x="3858798" y="1630513"/>
                <a:ext cx="822341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2−3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5−2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AC7C3FF-7C24-4A24-AC36-09371867A0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8798" y="1630513"/>
                <a:ext cx="822341" cy="518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hthoek 11">
            <a:extLst>
              <a:ext uri="{FF2B5EF4-FFF2-40B4-BE49-F238E27FC236}">
                <a16:creationId xmlns:a16="http://schemas.microsoft.com/office/drawing/2014/main" id="{E3371A2A-B1E5-4184-BB79-3C5EDFD96A89}"/>
              </a:ext>
            </a:extLst>
          </p:cNvPr>
          <p:cNvSpPr/>
          <p:nvPr/>
        </p:nvSpPr>
        <p:spPr>
          <a:xfrm>
            <a:off x="4104640" y="1630513"/>
            <a:ext cx="576499" cy="2593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39755A74-6DFE-43DE-98F2-0C373E5A2BD2}"/>
              </a:ext>
            </a:extLst>
          </p:cNvPr>
          <p:cNvSpPr/>
          <p:nvPr/>
        </p:nvSpPr>
        <p:spPr>
          <a:xfrm>
            <a:off x="4104640" y="1954186"/>
            <a:ext cx="576499" cy="2593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extLst>
              <a:ext uri="{FF2B5EF4-FFF2-40B4-BE49-F238E27FC236}">
                <a16:creationId xmlns:a16="http://schemas.microsoft.com/office/drawing/2014/main" id="{AD0B2773-B2AB-4895-8DAA-9DB36734ED7C}"/>
              </a:ext>
            </a:extLst>
          </p:cNvPr>
          <p:cNvSpPr/>
          <p:nvPr/>
        </p:nvSpPr>
        <p:spPr>
          <a:xfrm>
            <a:off x="4080889" y="1630513"/>
            <a:ext cx="216566" cy="582975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BC85C6F5-E36E-4C81-ACBB-80B738489679}"/>
              </a:ext>
            </a:extLst>
          </p:cNvPr>
          <p:cNvSpPr/>
          <p:nvPr/>
        </p:nvSpPr>
        <p:spPr>
          <a:xfrm>
            <a:off x="4473773" y="1630513"/>
            <a:ext cx="216566" cy="582975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DA1CB1BC-47C4-4E67-B2EA-294D294200A6}"/>
                  </a:ext>
                </a:extLst>
              </p:cNvPr>
              <p:cNvSpPr txBox="1"/>
              <p:nvPr/>
            </p:nvSpPr>
            <p:spPr>
              <a:xfrm>
                <a:off x="4784120" y="1630513"/>
                <a:ext cx="591509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DA1CB1BC-47C4-4E67-B2EA-294D294200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4120" y="1630513"/>
                <a:ext cx="591509" cy="5186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2A6ADA58-19D5-4D7D-9EB8-87BF73C25F88}"/>
                  </a:ext>
                </a:extLst>
              </p:cNvPr>
              <p:cNvSpPr txBox="1"/>
              <p:nvPr/>
            </p:nvSpPr>
            <p:spPr>
              <a:xfrm>
                <a:off x="3004726" y="2462630"/>
                <a:ext cx="827984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2A6ADA58-19D5-4D7D-9EB8-87BF73C25F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4726" y="2462630"/>
                <a:ext cx="827984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D21AE1A5-73C8-44E8-AEE7-ED1D04F1BBB1}"/>
                  </a:ext>
                </a:extLst>
              </p:cNvPr>
              <p:cNvSpPr txBox="1"/>
              <p:nvPr/>
            </p:nvSpPr>
            <p:spPr>
              <a:xfrm>
                <a:off x="1006742" y="3104949"/>
                <a:ext cx="140262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D21AE1A5-73C8-44E8-AEE7-ED1D04F1BB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742" y="3104949"/>
                <a:ext cx="1402628" cy="5203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730FD578-0C4B-4B42-B9A4-D70C76329307}"/>
                  </a:ext>
                </a:extLst>
              </p:cNvPr>
              <p:cNvSpPr txBox="1"/>
              <p:nvPr/>
            </p:nvSpPr>
            <p:spPr>
              <a:xfrm>
                <a:off x="993121" y="3709974"/>
                <a:ext cx="11841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door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2, 3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730FD578-0C4B-4B42-B9A4-D70C763293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3121" y="3709974"/>
                <a:ext cx="1184107" cy="276999"/>
              </a:xfrm>
              <a:prstGeom prst="rect">
                <a:avLst/>
              </a:prstGeom>
              <a:blipFill>
                <a:blip r:embed="rId9"/>
                <a:stretch>
                  <a:fillRect l="-360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F36A1C32-C1CD-4FEF-9EE9-638301C1369B}"/>
                  </a:ext>
                </a:extLst>
              </p:cNvPr>
              <p:cNvSpPr txBox="1"/>
              <p:nvPr/>
            </p:nvSpPr>
            <p:spPr>
              <a:xfrm rot="10800000">
                <a:off x="2287669" y="3225521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F36A1C32-C1CD-4FEF-9EE9-638301C136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2287669" y="3225521"/>
                <a:ext cx="401777" cy="88428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46F47742-C8D0-4881-AC54-9642700E66BE}"/>
              </a:ext>
            </a:extLst>
          </p:cNvPr>
          <p:cNvSpPr txBox="1"/>
          <p:nvPr/>
        </p:nvSpPr>
        <p:spPr>
          <a:xfrm>
            <a:off x="2746157" y="3440682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B2EAB58-077F-4E8A-A435-80432E4C7FC5}"/>
                  </a:ext>
                </a:extLst>
              </p:cNvPr>
              <p:cNvSpPr txBox="1"/>
              <p:nvPr/>
            </p:nvSpPr>
            <p:spPr>
              <a:xfrm>
                <a:off x="3470871" y="3359118"/>
                <a:ext cx="152471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3=−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1B2EAB58-077F-4E8A-A435-80432E4C7F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0871" y="3359118"/>
                <a:ext cx="1524713" cy="5203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DDD3FFB4-CC35-4ADE-9248-DE3659DACD8A}"/>
                  </a:ext>
                </a:extLst>
              </p:cNvPr>
              <p:cNvSpPr txBox="1"/>
              <p:nvPr/>
            </p:nvSpPr>
            <p:spPr>
              <a:xfrm>
                <a:off x="3469140" y="4097006"/>
                <a:ext cx="779316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DDD3FFB4-CC35-4ADE-9248-DE3659DACD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9140" y="4097006"/>
                <a:ext cx="779316" cy="5203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4AA8D8BD-D0CA-4FA2-BD05-1D070AA9BEE0}"/>
              </a:ext>
            </a:extLst>
          </p:cNvPr>
          <p:cNvSpPr txBox="1"/>
          <p:nvPr/>
        </p:nvSpPr>
        <p:spPr>
          <a:xfrm>
            <a:off x="765622" y="5228631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58C5A5F0-FE1D-4002-9DC8-2CAD23FEEDEB}"/>
                  </a:ext>
                </a:extLst>
              </p:cNvPr>
              <p:cNvSpPr txBox="1"/>
              <p:nvPr/>
            </p:nvSpPr>
            <p:spPr>
              <a:xfrm>
                <a:off x="1466769" y="5132059"/>
                <a:ext cx="1603003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𝟑</m:t>
                      </m:r>
                      <m:f>
                        <m:fPr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58C5A5F0-FE1D-4002-9DC8-2CAD23FEED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769" y="5132059"/>
                <a:ext cx="1603003" cy="5203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A9B9C045-F777-49C6-882B-69B25A3F1A07}"/>
              </a:ext>
            </a:extLst>
          </p:cNvPr>
          <p:cNvCxnSpPr/>
          <p:nvPr/>
        </p:nvCxnSpPr>
        <p:spPr>
          <a:xfrm>
            <a:off x="5588000" y="976001"/>
            <a:ext cx="0" cy="539431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>
            <a:extLst>
              <a:ext uri="{FF2B5EF4-FFF2-40B4-BE49-F238E27FC236}">
                <a16:creationId xmlns:a16="http://schemas.microsoft.com/office/drawing/2014/main" id="{1236026F-7E19-4714-BB93-B2E73E4A0418}"/>
              </a:ext>
            </a:extLst>
          </p:cNvPr>
          <p:cNvCxnSpPr>
            <a:stCxn id="14" idx="0"/>
          </p:cNvCxnSpPr>
          <p:nvPr/>
        </p:nvCxnSpPr>
        <p:spPr>
          <a:xfrm flipH="1" flipV="1">
            <a:off x="3696583" y="1118681"/>
            <a:ext cx="492589" cy="511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met pijl 30">
            <a:extLst>
              <a:ext uri="{FF2B5EF4-FFF2-40B4-BE49-F238E27FC236}">
                <a16:creationId xmlns:a16="http://schemas.microsoft.com/office/drawing/2014/main" id="{1509E2C0-7C77-467D-BF08-1D7B3505C758}"/>
              </a:ext>
            </a:extLst>
          </p:cNvPr>
          <p:cNvCxnSpPr>
            <a:stCxn id="15" idx="0"/>
          </p:cNvCxnSpPr>
          <p:nvPr/>
        </p:nvCxnSpPr>
        <p:spPr>
          <a:xfrm flipH="1" flipV="1">
            <a:off x="2698239" y="1118681"/>
            <a:ext cx="1883817" cy="511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kstvak 31">
            <a:extLst>
              <a:ext uri="{FF2B5EF4-FFF2-40B4-BE49-F238E27FC236}">
                <a16:creationId xmlns:a16="http://schemas.microsoft.com/office/drawing/2014/main" id="{A49F57F4-7959-4017-89AF-D4823E63F586}"/>
              </a:ext>
            </a:extLst>
          </p:cNvPr>
          <p:cNvSpPr txBox="1"/>
          <p:nvPr/>
        </p:nvSpPr>
        <p:spPr>
          <a:xfrm>
            <a:off x="5782347" y="173736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40754248-2CB7-41FE-B044-5E0E488297A9}"/>
                  </a:ext>
                </a:extLst>
              </p:cNvPr>
              <p:cNvSpPr txBox="1"/>
              <p:nvPr/>
            </p:nvSpPr>
            <p:spPr>
              <a:xfrm>
                <a:off x="6277388" y="1763206"/>
                <a:ext cx="11525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40754248-2CB7-41FE-B044-5E0E488297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7388" y="1763206"/>
                <a:ext cx="1152560" cy="276999"/>
              </a:xfrm>
              <a:prstGeom prst="rect">
                <a:avLst/>
              </a:prstGeom>
              <a:blipFill>
                <a:blip r:embed="rId14"/>
                <a:stretch>
                  <a:fillRect l="-4762" r="-4233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kstvak 33">
            <a:extLst>
              <a:ext uri="{FF2B5EF4-FFF2-40B4-BE49-F238E27FC236}">
                <a16:creationId xmlns:a16="http://schemas.microsoft.com/office/drawing/2014/main" id="{17CD22AD-C27F-4669-B240-F59101B3A46A}"/>
              </a:ext>
            </a:extLst>
          </p:cNvPr>
          <p:cNvSpPr txBox="1"/>
          <p:nvPr/>
        </p:nvSpPr>
        <p:spPr>
          <a:xfrm>
            <a:off x="7662090" y="1728985"/>
            <a:ext cx="56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met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F35AA945-08BE-4B7A-8587-AB9A460A4815}"/>
                  </a:ext>
                </a:extLst>
              </p:cNvPr>
              <p:cNvSpPr txBox="1"/>
              <p:nvPr/>
            </p:nvSpPr>
            <p:spPr>
              <a:xfrm>
                <a:off x="8286969" y="1610193"/>
                <a:ext cx="75982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F35AA945-08BE-4B7A-8587-AB9A460A4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6969" y="1610193"/>
                <a:ext cx="759823" cy="51860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848E4AEB-282B-40A4-8E54-B8438272492A}"/>
                  </a:ext>
                </a:extLst>
              </p:cNvPr>
              <p:cNvSpPr txBox="1"/>
              <p:nvPr/>
            </p:nvSpPr>
            <p:spPr>
              <a:xfrm>
                <a:off x="9090210" y="1630513"/>
                <a:ext cx="133530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127−121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60−20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848E4AEB-282B-40A4-8E54-B843827249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0210" y="1630513"/>
                <a:ext cx="1335302" cy="51860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0D938C3A-D754-4910-B5B8-B21492AACF31}"/>
                  </a:ext>
                </a:extLst>
              </p:cNvPr>
              <p:cNvSpPr txBox="1"/>
              <p:nvPr/>
            </p:nvSpPr>
            <p:spPr>
              <a:xfrm>
                <a:off x="10468930" y="1614547"/>
                <a:ext cx="546625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0D938C3A-D754-4910-B5B8-B21492AACF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68930" y="1614547"/>
                <a:ext cx="546625" cy="5203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520D9FF2-6EAE-46D9-8D7C-18E8985847B5}"/>
                  </a:ext>
                </a:extLst>
              </p:cNvPr>
              <p:cNvSpPr txBox="1"/>
              <p:nvPr/>
            </p:nvSpPr>
            <p:spPr>
              <a:xfrm>
                <a:off x="8311337" y="2421990"/>
                <a:ext cx="744627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520D9FF2-6EAE-46D9-8D7C-18E8985847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1337" y="2421990"/>
                <a:ext cx="744627" cy="5203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A6B3FB55-7D5B-4E8E-87D5-F6D3195025C4}"/>
                  </a:ext>
                </a:extLst>
              </p:cNvPr>
              <p:cNvSpPr txBox="1"/>
              <p:nvPr/>
            </p:nvSpPr>
            <p:spPr>
              <a:xfrm>
                <a:off x="6267909" y="3294600"/>
                <a:ext cx="1319272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A6B3FB55-7D5B-4E8E-87D5-F6D3195025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7909" y="3294600"/>
                <a:ext cx="1319272" cy="5203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0956C2BA-094B-4D59-BEB8-BABC18B2EF56}"/>
                  </a:ext>
                </a:extLst>
              </p:cNvPr>
              <p:cNvSpPr txBox="1"/>
              <p:nvPr/>
            </p:nvSpPr>
            <p:spPr>
              <a:xfrm>
                <a:off x="6267909" y="4097006"/>
                <a:ext cx="15429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door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20, 121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0956C2BA-094B-4D59-BEB8-BABC18B2EF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7909" y="4097006"/>
                <a:ext cx="1542922" cy="276999"/>
              </a:xfrm>
              <a:prstGeom prst="rect">
                <a:avLst/>
              </a:prstGeom>
              <a:blipFill>
                <a:blip r:embed="rId20"/>
                <a:stretch>
                  <a:fillRect l="-355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5CC3F327-ACB6-4A61-9CFD-3CFF3A7CC367}"/>
                  </a:ext>
                </a:extLst>
              </p:cNvPr>
              <p:cNvSpPr txBox="1"/>
              <p:nvPr/>
            </p:nvSpPr>
            <p:spPr>
              <a:xfrm rot="10800000">
                <a:off x="7660677" y="3459244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5CC3F327-ACB6-4A61-9CFD-3CFF3A7CC3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7660677" y="3459244"/>
                <a:ext cx="401777" cy="884281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kstvak 41">
            <a:extLst>
              <a:ext uri="{FF2B5EF4-FFF2-40B4-BE49-F238E27FC236}">
                <a16:creationId xmlns:a16="http://schemas.microsoft.com/office/drawing/2014/main" id="{B958BAC5-E482-4BCF-9A38-736EA844767F}"/>
              </a:ext>
            </a:extLst>
          </p:cNvPr>
          <p:cNvSpPr txBox="1"/>
          <p:nvPr/>
        </p:nvSpPr>
        <p:spPr>
          <a:xfrm>
            <a:off x="8119165" y="3674405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D6AB44FD-3101-42F6-8CF3-287D3A484E33}"/>
                  </a:ext>
                </a:extLst>
              </p:cNvPr>
              <p:cNvSpPr txBox="1"/>
              <p:nvPr/>
            </p:nvSpPr>
            <p:spPr>
              <a:xfrm>
                <a:off x="8913135" y="3562436"/>
                <a:ext cx="1826077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121=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∙20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D6AB44FD-3101-42F6-8CF3-287D3A484E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3135" y="3562436"/>
                <a:ext cx="1826077" cy="5203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31D047EF-DB99-471F-BE0E-CE705C96FF94}"/>
                  </a:ext>
                </a:extLst>
              </p:cNvPr>
              <p:cNvSpPr txBox="1"/>
              <p:nvPr/>
            </p:nvSpPr>
            <p:spPr>
              <a:xfrm>
                <a:off x="8957089" y="4369879"/>
                <a:ext cx="8690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=118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31D047EF-DB99-471F-BE0E-CE705C96FF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7089" y="4369879"/>
                <a:ext cx="869084" cy="276999"/>
              </a:xfrm>
              <a:prstGeom prst="rect">
                <a:avLst/>
              </a:prstGeom>
              <a:blipFill>
                <a:blip r:embed="rId23"/>
                <a:stretch>
                  <a:fillRect l="-6294" r="-629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kstvak 44">
            <a:extLst>
              <a:ext uri="{FF2B5EF4-FFF2-40B4-BE49-F238E27FC236}">
                <a16:creationId xmlns:a16="http://schemas.microsoft.com/office/drawing/2014/main" id="{A49F38C9-C71E-40F6-92FB-2C7C4D05B6F9}"/>
              </a:ext>
            </a:extLst>
          </p:cNvPr>
          <p:cNvSpPr txBox="1"/>
          <p:nvPr/>
        </p:nvSpPr>
        <p:spPr>
          <a:xfrm>
            <a:off x="6084532" y="5215274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4E31643E-8C4F-4A5F-89DC-939F78DBECE0}"/>
                  </a:ext>
                </a:extLst>
              </p:cNvPr>
              <p:cNvSpPr txBox="1"/>
              <p:nvPr/>
            </p:nvSpPr>
            <p:spPr>
              <a:xfrm>
                <a:off x="6785679" y="5118702"/>
                <a:ext cx="162865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</m:den>
                      </m:f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𝟏𝟏𝟖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4E31643E-8C4F-4A5F-89DC-939F78DBEC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5679" y="5118702"/>
                <a:ext cx="1628651" cy="5203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901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00"/>
                            </p:stCondLst>
                            <p:childTnLst>
                              <p:par>
                                <p:cTn id="17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25</TotalTime>
  <Words>98</Words>
  <Application>Microsoft Office PowerPoint</Application>
  <PresentationFormat>Breedbeeld</PresentationFormat>
  <Paragraphs>31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3</cp:revision>
  <dcterms:created xsi:type="dcterms:W3CDTF">2018-03-12T16:19:00Z</dcterms:created>
  <dcterms:modified xsi:type="dcterms:W3CDTF">2018-03-12T16:44:44Z</dcterms:modified>
</cp:coreProperties>
</file>