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B8F-D943-4729-B9CA-22D941F85291}" type="datetimeFigureOut">
              <a:rPr lang="nl-NL" smtClean="0"/>
              <a:t>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9155-CA0A-4B2C-AA6A-C40A8693E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5114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B8F-D943-4729-B9CA-22D941F85291}" type="datetimeFigureOut">
              <a:rPr lang="nl-NL" smtClean="0"/>
              <a:t>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9155-CA0A-4B2C-AA6A-C40A8693E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8978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B8F-D943-4729-B9CA-22D941F85291}" type="datetimeFigureOut">
              <a:rPr lang="nl-NL" smtClean="0"/>
              <a:t>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9155-CA0A-4B2C-AA6A-C40A8693E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5332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B8F-D943-4729-B9CA-22D941F85291}" type="datetimeFigureOut">
              <a:rPr lang="nl-NL" smtClean="0"/>
              <a:t>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9155-CA0A-4B2C-AA6A-C40A8693E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6341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B8F-D943-4729-B9CA-22D941F85291}" type="datetimeFigureOut">
              <a:rPr lang="nl-NL" smtClean="0"/>
              <a:t>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9155-CA0A-4B2C-AA6A-C40A8693E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02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B8F-D943-4729-B9CA-22D941F85291}" type="datetimeFigureOut">
              <a:rPr lang="nl-NL" smtClean="0"/>
              <a:t>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9155-CA0A-4B2C-AA6A-C40A8693E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372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B8F-D943-4729-B9CA-22D941F85291}" type="datetimeFigureOut">
              <a:rPr lang="nl-NL" smtClean="0"/>
              <a:t>9-3-2018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9155-CA0A-4B2C-AA6A-C40A8693E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3665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B8F-D943-4729-B9CA-22D941F85291}" type="datetimeFigureOut">
              <a:rPr lang="nl-NL" smtClean="0"/>
              <a:t>9-3-2018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9155-CA0A-4B2C-AA6A-C40A8693E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651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B8F-D943-4729-B9CA-22D941F85291}" type="datetimeFigureOut">
              <a:rPr lang="nl-NL" smtClean="0"/>
              <a:t>9-3-2018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9155-CA0A-4B2C-AA6A-C40A8693E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370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B8F-D943-4729-B9CA-22D941F85291}" type="datetimeFigureOut">
              <a:rPr lang="nl-NL" smtClean="0"/>
              <a:t>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9155-CA0A-4B2C-AA6A-C40A8693E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4705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DB8F-D943-4729-B9CA-22D941F85291}" type="datetimeFigureOut">
              <a:rPr lang="nl-NL" smtClean="0"/>
              <a:t>9-3-2018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9155-CA0A-4B2C-AA6A-C40A8693E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678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7DB8F-D943-4729-B9CA-22D941F85291}" type="datetimeFigureOut">
              <a:rPr lang="nl-NL" smtClean="0"/>
              <a:t>9-3-2018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79155-CA0A-4B2C-AA6A-C40A8693E4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626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g"/><Relationship Id="rId13" Type="http://schemas.openxmlformats.org/officeDocument/2006/relationships/image" Target="../media/image30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D9F69F8-09CD-4630-8DC1-632838DCE440}"/>
              </a:ext>
            </a:extLst>
          </p:cNvPr>
          <p:cNvSpPr txBox="1"/>
          <p:nvPr/>
        </p:nvSpPr>
        <p:spPr>
          <a:xfrm>
            <a:off x="438248" y="49608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14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AFF2DA8-9766-4EA8-A57E-BF1DA4F2AB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3" y="984265"/>
            <a:ext cx="4813935" cy="72009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E7DE5946-4EB1-464B-BCE5-D946B17736BF}"/>
                  </a:ext>
                </a:extLst>
              </p:cNvPr>
              <p:cNvSpPr txBox="1"/>
              <p:nvPr/>
            </p:nvSpPr>
            <p:spPr>
              <a:xfrm>
                <a:off x="777883" y="1823206"/>
                <a:ext cx="13313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E7DE5946-4EB1-464B-BCE5-D946B17736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83" y="1823206"/>
                <a:ext cx="1331390" cy="276999"/>
              </a:xfrm>
              <a:prstGeom prst="rect">
                <a:avLst/>
              </a:prstGeom>
              <a:blipFill>
                <a:blip r:embed="rId3"/>
                <a:stretch>
                  <a:fillRect l="-4128" r="-3670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0A61E9BC-751D-4775-BF8E-D46BB570060A}"/>
                  </a:ext>
                </a:extLst>
              </p:cNvPr>
              <p:cNvSpPr txBox="1"/>
              <p:nvPr/>
            </p:nvSpPr>
            <p:spPr>
              <a:xfrm>
                <a:off x="777883" y="2361686"/>
                <a:ext cx="13313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0A61E9BC-751D-4775-BF8E-D46BB57006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883" y="2361686"/>
                <a:ext cx="1331390" cy="276999"/>
              </a:xfrm>
              <a:prstGeom prst="rect">
                <a:avLst/>
              </a:prstGeom>
              <a:blipFill>
                <a:blip r:embed="rId4"/>
                <a:stretch>
                  <a:fillRect l="-4128" r="-3670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3C340FCE-4C28-4C6D-A549-69DECC8BA547}"/>
                  </a:ext>
                </a:extLst>
              </p:cNvPr>
              <p:cNvSpPr txBox="1"/>
              <p:nvPr/>
            </p:nvSpPr>
            <p:spPr>
              <a:xfrm>
                <a:off x="976463" y="2761666"/>
                <a:ext cx="11328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door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5, 8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3C340FCE-4C28-4C6D-A549-69DECC8BA5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463" y="2761666"/>
                <a:ext cx="1132810" cy="276999"/>
              </a:xfrm>
              <a:prstGeom prst="rect">
                <a:avLst/>
              </a:prstGeom>
              <a:blipFill>
                <a:blip r:embed="rId5"/>
                <a:stretch>
                  <a:fillRect l="-376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651C3FC-5D3D-476B-B219-002E12A8466F}"/>
                  </a:ext>
                </a:extLst>
              </p:cNvPr>
              <p:cNvSpPr txBox="1"/>
              <p:nvPr/>
            </p:nvSpPr>
            <p:spPr>
              <a:xfrm rot="10800000">
                <a:off x="2109273" y="2319525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651C3FC-5D3D-476B-B219-002E12A846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109273" y="2319525"/>
                <a:ext cx="401777" cy="8842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6E4B79A8-41BD-485E-8CDD-1D9BFE24D6DF}"/>
              </a:ext>
            </a:extLst>
          </p:cNvPr>
          <p:cNvSpPr txBox="1"/>
          <p:nvPr/>
        </p:nvSpPr>
        <p:spPr>
          <a:xfrm>
            <a:off x="2576780" y="2500185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ECFA7AA7-6F81-4FEA-A5F2-385A31120A5F}"/>
                  </a:ext>
                </a:extLst>
              </p:cNvPr>
              <p:cNvSpPr txBox="1"/>
              <p:nvPr/>
            </p:nvSpPr>
            <p:spPr>
              <a:xfrm>
                <a:off x="3310513" y="2546351"/>
                <a:ext cx="13131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ECFA7AA7-6F81-4FEA-A5F2-385A31120A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0513" y="2546351"/>
                <a:ext cx="1313116" cy="276999"/>
              </a:xfrm>
              <a:prstGeom prst="rect">
                <a:avLst/>
              </a:prstGeom>
              <a:blipFill>
                <a:blip r:embed="rId7"/>
                <a:stretch>
                  <a:fillRect l="-3721" r="-372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513C5AD-B07B-45A5-8C89-0B80BF76B12A}"/>
                  </a:ext>
                </a:extLst>
              </p:cNvPr>
              <p:cNvSpPr txBox="1"/>
              <p:nvPr/>
            </p:nvSpPr>
            <p:spPr>
              <a:xfrm>
                <a:off x="3310513" y="2926808"/>
                <a:ext cx="11448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8=10+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513C5AD-B07B-45A5-8C89-0B80BF76B1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0513" y="2926808"/>
                <a:ext cx="1144801" cy="276999"/>
              </a:xfrm>
              <a:prstGeom prst="rect">
                <a:avLst/>
              </a:prstGeom>
              <a:blipFill>
                <a:blip r:embed="rId8"/>
                <a:stretch>
                  <a:fillRect l="-4255" r="-372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E140F937-A2CD-4CD2-A4BA-B061C866119F}"/>
                  </a:ext>
                </a:extLst>
              </p:cNvPr>
              <p:cNvSpPr txBox="1"/>
              <p:nvPr/>
            </p:nvSpPr>
            <p:spPr>
              <a:xfrm>
                <a:off x="3310513" y="3307265"/>
                <a:ext cx="785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E140F937-A2CD-4CD2-A4BA-B061C8661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0513" y="3307265"/>
                <a:ext cx="785728" cy="276999"/>
              </a:xfrm>
              <a:prstGeom prst="rect">
                <a:avLst/>
              </a:prstGeom>
              <a:blipFill>
                <a:blip r:embed="rId9"/>
                <a:stretch>
                  <a:fillRect l="-6977" r="-697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06A16431-F011-49B7-96E9-720CCF6CC539}"/>
              </a:ext>
            </a:extLst>
          </p:cNvPr>
          <p:cNvSpPr txBox="1"/>
          <p:nvPr/>
        </p:nvSpPr>
        <p:spPr>
          <a:xfrm>
            <a:off x="438248" y="4003040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802896C0-DC45-4B2B-A143-4600C426D051}"/>
                  </a:ext>
                </a:extLst>
              </p:cNvPr>
              <p:cNvSpPr txBox="1"/>
              <p:nvPr/>
            </p:nvSpPr>
            <p:spPr>
              <a:xfrm>
                <a:off x="1107440" y="4049206"/>
                <a:ext cx="13609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802896C0-DC45-4B2B-A143-4600C426D0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7440" y="4049206"/>
                <a:ext cx="1360950" cy="276999"/>
              </a:xfrm>
              <a:prstGeom prst="rect">
                <a:avLst/>
              </a:prstGeom>
              <a:blipFill>
                <a:blip r:embed="rId10"/>
                <a:stretch>
                  <a:fillRect l="-4484" r="-3587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5B3AF02E-4103-430B-A5CD-8CCA8A938426}"/>
              </a:ext>
            </a:extLst>
          </p:cNvPr>
          <p:cNvCxnSpPr/>
          <p:nvPr/>
        </p:nvCxnSpPr>
        <p:spPr>
          <a:xfrm>
            <a:off x="5882640" y="865414"/>
            <a:ext cx="0" cy="524074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E11E9238-939E-4FFA-BD24-3111B84B282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585" y="865414"/>
            <a:ext cx="5093970" cy="65341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C0F95365-DAB7-467C-B06B-6870B7D12ED9}"/>
                  </a:ext>
                </a:extLst>
              </p:cNvPr>
              <p:cNvSpPr txBox="1"/>
              <p:nvPr/>
            </p:nvSpPr>
            <p:spPr>
              <a:xfrm>
                <a:off x="6307362" y="1825879"/>
                <a:ext cx="14498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C0F95365-DAB7-467C-B06B-6870B7D12E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362" y="1825879"/>
                <a:ext cx="1449884" cy="276999"/>
              </a:xfrm>
              <a:prstGeom prst="rect">
                <a:avLst/>
              </a:prstGeom>
              <a:blipFill>
                <a:blip r:embed="rId12"/>
                <a:stretch>
                  <a:fillRect l="-2101" r="-294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39A5848-2566-47D7-8C04-85846D35B3C2}"/>
                  </a:ext>
                </a:extLst>
              </p:cNvPr>
              <p:cNvSpPr txBox="1"/>
              <p:nvPr/>
            </p:nvSpPr>
            <p:spPr>
              <a:xfrm>
                <a:off x="6307362" y="2361685"/>
                <a:ext cx="169995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39A5848-2566-47D7-8C04-85846D35B3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362" y="2361685"/>
                <a:ext cx="1699953" cy="51860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8D44ED6-AD37-4A19-BC0E-24B801C1EBE8}"/>
                  </a:ext>
                </a:extLst>
              </p:cNvPr>
              <p:cNvSpPr txBox="1"/>
              <p:nvPr/>
            </p:nvSpPr>
            <p:spPr>
              <a:xfrm>
                <a:off x="9247856" y="3737801"/>
                <a:ext cx="7408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8D44ED6-AD37-4A19-BC0E-24B801C1E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7856" y="3737801"/>
                <a:ext cx="740844" cy="276999"/>
              </a:xfrm>
              <a:prstGeom prst="rect">
                <a:avLst/>
              </a:prstGeom>
              <a:blipFill>
                <a:blip r:embed="rId14"/>
                <a:stretch>
                  <a:fillRect l="-7377" r="-737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B0593449-14C4-4DD2-8851-319C963EFCD3}"/>
                  </a:ext>
                </a:extLst>
              </p:cNvPr>
              <p:cNvSpPr txBox="1"/>
              <p:nvPr/>
            </p:nvSpPr>
            <p:spPr>
              <a:xfrm>
                <a:off x="6595605" y="3000596"/>
                <a:ext cx="1363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door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18, 30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B0593449-14C4-4DD2-8851-319C963EFC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5605" y="3000596"/>
                <a:ext cx="1363387" cy="276999"/>
              </a:xfrm>
              <a:prstGeom prst="rect">
                <a:avLst/>
              </a:prstGeom>
              <a:blipFill>
                <a:blip r:embed="rId15"/>
                <a:stretch>
                  <a:fillRect l="-401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FCABA365-4DE0-4DA2-BACB-BD83E793D2E1}"/>
                  </a:ext>
                </a:extLst>
              </p:cNvPr>
              <p:cNvSpPr txBox="1"/>
              <p:nvPr/>
            </p:nvSpPr>
            <p:spPr>
              <a:xfrm rot="10800000">
                <a:off x="7964304" y="2484667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FCABA365-4DE0-4DA2-BACB-BD83E793D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7964304" y="2484667"/>
                <a:ext cx="401777" cy="88428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>
            <a:extLst>
              <a:ext uri="{FF2B5EF4-FFF2-40B4-BE49-F238E27FC236}">
                <a16:creationId xmlns:a16="http://schemas.microsoft.com/office/drawing/2014/main" id="{521E432B-806A-423D-A8F7-BFA1AC73B391}"/>
              </a:ext>
            </a:extLst>
          </p:cNvPr>
          <p:cNvSpPr txBox="1"/>
          <p:nvPr/>
        </p:nvSpPr>
        <p:spPr>
          <a:xfrm>
            <a:off x="8431811" y="2665327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6B631F92-D1B6-479E-A9B7-6A03979844A1}"/>
                  </a:ext>
                </a:extLst>
              </p:cNvPr>
              <p:cNvSpPr txBox="1"/>
              <p:nvPr/>
            </p:nvSpPr>
            <p:spPr>
              <a:xfrm>
                <a:off x="9209334" y="2583090"/>
                <a:ext cx="178119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30=−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∙18+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6B631F92-D1B6-479E-A9B7-6A03979844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9334" y="2583090"/>
                <a:ext cx="1781193" cy="51860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2504BE2E-7848-43A0-828E-BF70E745C4FD}"/>
                  </a:ext>
                </a:extLst>
              </p:cNvPr>
              <p:cNvSpPr txBox="1"/>
              <p:nvPr/>
            </p:nvSpPr>
            <p:spPr>
              <a:xfrm>
                <a:off x="9254231" y="3281248"/>
                <a:ext cx="1317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30=−9+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2504BE2E-7848-43A0-828E-BF70E745C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4231" y="3281248"/>
                <a:ext cx="1317925" cy="276999"/>
              </a:xfrm>
              <a:prstGeom prst="rect">
                <a:avLst/>
              </a:prstGeom>
              <a:blipFill>
                <a:blip r:embed="rId18"/>
                <a:stretch>
                  <a:fillRect l="-3704" r="-370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02A5C2F0-F727-480E-947C-8FA861F22399}"/>
              </a:ext>
            </a:extLst>
          </p:cNvPr>
          <p:cNvSpPr txBox="1"/>
          <p:nvPr/>
        </p:nvSpPr>
        <p:spPr>
          <a:xfrm>
            <a:off x="6298305" y="4458285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D205C62B-75DC-4A39-BA6A-321D32D7D532}"/>
                  </a:ext>
                </a:extLst>
              </p:cNvPr>
              <p:cNvSpPr txBox="1"/>
              <p:nvPr/>
            </p:nvSpPr>
            <p:spPr>
              <a:xfrm>
                <a:off x="7159548" y="4344777"/>
                <a:ext cx="187871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𝟑𝟗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D205C62B-75DC-4A39-BA6A-321D32D7D5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548" y="4344777"/>
                <a:ext cx="1878719" cy="51860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670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E0928AAA-9419-4B79-B059-4EDAA760AB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290" y="597856"/>
            <a:ext cx="5634038" cy="60674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D2EF75F1-4BAC-45E7-A309-A02FFA04B932}"/>
                  </a:ext>
                </a:extLst>
              </p:cNvPr>
              <p:cNvSpPr txBox="1"/>
              <p:nvPr/>
            </p:nvSpPr>
            <p:spPr>
              <a:xfrm>
                <a:off x="1226108" y="1398377"/>
                <a:ext cx="187871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D2EF75F1-4BAC-45E7-A309-A02FFA04B9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108" y="1398377"/>
                <a:ext cx="1878719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81BF5B3C-E1EF-49B6-B7D9-FE69338BA7AC}"/>
                  </a:ext>
                </a:extLst>
              </p:cNvPr>
              <p:cNvSpPr txBox="1"/>
              <p:nvPr/>
            </p:nvSpPr>
            <p:spPr>
              <a:xfrm>
                <a:off x="1544320" y="2110759"/>
                <a:ext cx="185249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∙50+39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81BF5B3C-E1EF-49B6-B7D9-FE69338BA7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4320" y="2110759"/>
                <a:ext cx="1852495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7C34F818-6347-43C3-9A2B-010BB07FA4B4}"/>
                  </a:ext>
                </a:extLst>
              </p:cNvPr>
              <p:cNvSpPr txBox="1"/>
              <p:nvPr/>
            </p:nvSpPr>
            <p:spPr>
              <a:xfrm>
                <a:off x="3457156" y="2251881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7C34F818-6347-43C3-9A2B-010BB07FA4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156" y="2251881"/>
                <a:ext cx="546625" cy="276999"/>
              </a:xfrm>
              <a:prstGeom prst="rect">
                <a:avLst/>
              </a:prstGeom>
              <a:blipFill>
                <a:blip r:embed="rId5"/>
                <a:stretch>
                  <a:fillRect l="-3333" r="-1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63935289-6307-4A6B-A3C9-49DDAEA37C8E}"/>
                  </a:ext>
                </a:extLst>
              </p:cNvPr>
              <p:cNvSpPr txBox="1"/>
              <p:nvPr/>
            </p:nvSpPr>
            <p:spPr>
              <a:xfrm rot="10800000">
                <a:off x="4185920" y="1446211"/>
                <a:ext cx="422488" cy="10826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63935289-6307-4A6B-A3C9-49DDAEA37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185920" y="1446211"/>
                <a:ext cx="422488" cy="10826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8C258EB-63B5-44B4-B079-CB1B9CAB6D6D}"/>
                  </a:ext>
                </a:extLst>
              </p:cNvPr>
              <p:cNvSpPr txBox="1"/>
              <p:nvPr/>
            </p:nvSpPr>
            <p:spPr>
              <a:xfrm>
                <a:off x="4962330" y="1849045"/>
                <a:ext cx="8703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sub>
                      </m:sSub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8C258EB-63B5-44B4-B079-CB1B9CAB6D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2330" y="1849045"/>
                <a:ext cx="870366" cy="276999"/>
              </a:xfrm>
              <a:prstGeom prst="rect">
                <a:avLst/>
              </a:prstGeom>
              <a:blipFill>
                <a:blip r:embed="rId7"/>
                <a:stretch>
                  <a:fillRect l="-5594" r="-6993" b="-1087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047FFA0C-F52C-4AD0-8FE1-DD35DFB4850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290" y="3356605"/>
            <a:ext cx="4547235" cy="64008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B5741F93-05C0-4559-9EB1-9C352F8A4722}"/>
                  </a:ext>
                </a:extLst>
              </p:cNvPr>
              <p:cNvSpPr txBox="1"/>
              <p:nvPr/>
            </p:nvSpPr>
            <p:spPr>
              <a:xfrm>
                <a:off x="1226107" y="4185327"/>
                <a:ext cx="187871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B5741F93-05C0-4559-9EB1-9C352F8A4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107" y="4185327"/>
                <a:ext cx="1878719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C0EB0240-2B71-4DA9-B7DA-34878EC7E44A}"/>
                  </a:ext>
                </a:extLst>
              </p:cNvPr>
              <p:cNvSpPr txBox="1"/>
              <p:nvPr/>
            </p:nvSpPr>
            <p:spPr>
              <a:xfrm>
                <a:off x="1544319" y="4967944"/>
                <a:ext cx="188654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∙30+39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C0EB0240-2B71-4DA9-B7DA-34878EC7E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4319" y="4967944"/>
                <a:ext cx="1886542" cy="5186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57DDAFF6-186A-46C8-B071-1E82DED02F01}"/>
                  </a:ext>
                </a:extLst>
              </p:cNvPr>
              <p:cNvSpPr txBox="1"/>
              <p:nvPr/>
            </p:nvSpPr>
            <p:spPr>
              <a:xfrm>
                <a:off x="3479224" y="5109066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57DDAFF6-186A-46C8-B071-1E82DED02F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224" y="5109066"/>
                <a:ext cx="546625" cy="276999"/>
              </a:xfrm>
              <a:prstGeom prst="rect">
                <a:avLst/>
              </a:prstGeom>
              <a:blipFill>
                <a:blip r:embed="rId11"/>
                <a:stretch>
                  <a:fillRect l="-4494" r="-1011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6367A94D-2516-410D-A43E-E2017B8F8712}"/>
                  </a:ext>
                </a:extLst>
              </p:cNvPr>
              <p:cNvSpPr txBox="1"/>
              <p:nvPr/>
            </p:nvSpPr>
            <p:spPr>
              <a:xfrm rot="10800000">
                <a:off x="4185920" y="4329681"/>
                <a:ext cx="422488" cy="10826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6367A94D-2516-410D-A43E-E2017B8F87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185920" y="4329681"/>
                <a:ext cx="422488" cy="108266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31A3D19B-C950-405D-86F7-FF66D8FD9370}"/>
                  </a:ext>
                </a:extLst>
              </p:cNvPr>
              <p:cNvSpPr txBox="1"/>
              <p:nvPr/>
            </p:nvSpPr>
            <p:spPr>
              <a:xfrm>
                <a:off x="4962330" y="4732515"/>
                <a:ext cx="9120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b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sub>
                      </m:sSub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𝟐𝟒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31A3D19B-C950-405D-86F7-FF66D8FD93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2330" y="4732515"/>
                <a:ext cx="912045" cy="276999"/>
              </a:xfrm>
              <a:prstGeom prst="rect">
                <a:avLst/>
              </a:prstGeom>
              <a:blipFill>
                <a:blip r:embed="rId13"/>
                <a:stretch>
                  <a:fillRect l="-5333" r="-6667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164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3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20</TotalTime>
  <Words>132</Words>
  <Application>Microsoft Office PowerPoint</Application>
  <PresentationFormat>Breedbeeld</PresentationFormat>
  <Paragraphs>31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3</cp:revision>
  <dcterms:created xsi:type="dcterms:W3CDTF">2018-03-09T16:32:58Z</dcterms:created>
  <dcterms:modified xsi:type="dcterms:W3CDTF">2018-03-09T16:53:34Z</dcterms:modified>
</cp:coreProperties>
</file>