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83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02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12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52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99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46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54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32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25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63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9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49090-4B52-4CB4-8FA2-B93080FA4D3F}" type="datetimeFigureOut">
              <a:rPr lang="nl-NL" smtClean="0"/>
              <a:t>15-2-2019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32165-B4F8-4BDE-B6C7-EBE7A661B0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3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80.png"/><Relationship Id="rId3" Type="http://schemas.openxmlformats.org/officeDocument/2006/relationships/image" Target="../media/image10.jp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FB1BD06-4E73-4075-9AE9-8B3195D82511}"/>
              </a:ext>
            </a:extLst>
          </p:cNvPr>
          <p:cNvSpPr txBox="1"/>
          <p:nvPr/>
        </p:nvSpPr>
        <p:spPr>
          <a:xfrm>
            <a:off x="351692" y="48357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8436111-0743-4867-9ABB-93D472FFF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68" y="1021723"/>
            <a:ext cx="6574155" cy="150685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115FB6F-11C7-4881-8D58-6D471C2E44FA}"/>
              </a:ext>
            </a:extLst>
          </p:cNvPr>
          <p:cNvSpPr txBox="1"/>
          <p:nvPr/>
        </p:nvSpPr>
        <p:spPr>
          <a:xfrm>
            <a:off x="791684" y="2804160"/>
            <a:ext cx="7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kaars: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8618706-FF5B-44D9-ADD6-1633A855B169}"/>
                  </a:ext>
                </a:extLst>
              </p:cNvPr>
              <p:cNvSpPr txBox="1"/>
              <p:nvPr/>
            </p:nvSpPr>
            <p:spPr>
              <a:xfrm>
                <a:off x="1645920" y="2850326"/>
                <a:ext cx="12387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8618706-FF5B-44D9-ADD6-1633A855B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0" y="2850326"/>
                <a:ext cx="1238737" cy="276999"/>
              </a:xfrm>
              <a:prstGeom prst="rect">
                <a:avLst/>
              </a:prstGeom>
              <a:blipFill>
                <a:blip r:embed="rId3"/>
                <a:stretch>
                  <a:fillRect l="-4433" r="-39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ECE78A35-3A8C-4A50-B297-25EC092773BD}"/>
              </a:ext>
            </a:extLst>
          </p:cNvPr>
          <p:cNvCxnSpPr/>
          <p:nvPr/>
        </p:nvCxnSpPr>
        <p:spPr>
          <a:xfrm>
            <a:off x="3820160" y="2255520"/>
            <a:ext cx="13512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E32C431-22C4-4D64-A4C4-9378E11DF445}"/>
              </a:ext>
            </a:extLst>
          </p:cNvPr>
          <p:cNvCxnSpPr>
            <a:cxnSpLocks/>
          </p:cNvCxnSpPr>
          <p:nvPr/>
        </p:nvCxnSpPr>
        <p:spPr>
          <a:xfrm>
            <a:off x="6471920" y="2265680"/>
            <a:ext cx="76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13953043-D1AC-4DD3-8A2B-9B987C1D10C5}"/>
              </a:ext>
            </a:extLst>
          </p:cNvPr>
          <p:cNvCxnSpPr/>
          <p:nvPr/>
        </p:nvCxnSpPr>
        <p:spPr>
          <a:xfrm flipV="1">
            <a:off x="1798320" y="2265680"/>
            <a:ext cx="2021840" cy="584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67E39260-0C3C-4CE9-8AFF-FC037F5A6095}"/>
              </a:ext>
            </a:extLst>
          </p:cNvPr>
          <p:cNvCxnSpPr>
            <a:cxnSpLocks/>
          </p:cNvCxnSpPr>
          <p:nvPr/>
        </p:nvCxnSpPr>
        <p:spPr>
          <a:xfrm flipV="1">
            <a:off x="2385596" y="2265680"/>
            <a:ext cx="4086324" cy="675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63F830ED-605A-42FD-8B0A-883968EDFD1C}"/>
              </a:ext>
            </a:extLst>
          </p:cNvPr>
          <p:cNvSpPr txBox="1"/>
          <p:nvPr/>
        </p:nvSpPr>
        <p:spPr>
          <a:xfrm>
            <a:off x="1219255" y="3403203"/>
            <a:ext cx="520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Na 2 uur is er 10 cm opgebrand, dus na </a:t>
            </a:r>
            <a:r>
              <a:rPr lang="nl-NL" dirty="0" smtClean="0"/>
              <a:t>één </a:t>
            </a:r>
            <a:r>
              <a:rPr lang="nl-NL" dirty="0"/>
              <a:t>uur 5 cm.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F24578F-5274-4E88-AE07-3DA4211BC1E7}"/>
                  </a:ext>
                </a:extLst>
              </p:cNvPr>
              <p:cNvSpPr txBox="1"/>
              <p:nvPr/>
            </p:nvSpPr>
            <p:spPr>
              <a:xfrm>
                <a:off x="1526244" y="3817284"/>
                <a:ext cx="424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F24578F-5274-4E88-AE07-3DA4211BC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244" y="3817284"/>
                <a:ext cx="424027" cy="276999"/>
              </a:xfrm>
              <a:prstGeom prst="rect">
                <a:avLst/>
              </a:prstGeom>
              <a:blipFill>
                <a:blip r:embed="rId4"/>
                <a:stretch>
                  <a:fillRect l="-7143" r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EDA87BC-7D55-4DB2-9225-060355064FED}"/>
                  </a:ext>
                </a:extLst>
              </p:cNvPr>
              <p:cNvSpPr txBox="1"/>
              <p:nvPr/>
            </p:nvSpPr>
            <p:spPr>
              <a:xfrm>
                <a:off x="1219255" y="4224898"/>
                <a:ext cx="2686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is de kaars 25 cm</a:t>
                </a:r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EDA87BC-7D55-4DB2-9225-060355064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55" y="4224898"/>
                <a:ext cx="2686248" cy="369332"/>
              </a:xfrm>
              <a:prstGeom prst="rect">
                <a:avLst/>
              </a:prstGeom>
              <a:blipFill>
                <a:blip r:embed="rId5"/>
                <a:stretch>
                  <a:fillRect l="-1814" t="-8197" r="-113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86B1AC4-8550-4143-A732-C96FCEB3BCAB}"/>
                  </a:ext>
                </a:extLst>
              </p:cNvPr>
              <p:cNvSpPr txBox="1"/>
              <p:nvPr/>
            </p:nvSpPr>
            <p:spPr>
              <a:xfrm>
                <a:off x="1526244" y="4680576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D86B1AC4-8550-4143-A732-C96FCEB3B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244" y="4680576"/>
                <a:ext cx="740844" cy="276999"/>
              </a:xfrm>
              <a:prstGeom prst="rect">
                <a:avLst/>
              </a:prstGeom>
              <a:blipFill>
                <a:blip r:embed="rId6"/>
                <a:stretch>
                  <a:fillRect l="-7377" r="-737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6D13BB38-6AF4-4E9E-B402-04B2A2CF6C03}"/>
              </a:ext>
            </a:extLst>
          </p:cNvPr>
          <p:cNvSpPr txBox="1"/>
          <p:nvPr/>
        </p:nvSpPr>
        <p:spPr>
          <a:xfrm>
            <a:off x="791684" y="5354320"/>
            <a:ext cx="2295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van de kaars: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BB3541E-F5EB-4CE7-AB5D-9C729E0339C7}"/>
                  </a:ext>
                </a:extLst>
              </p:cNvPr>
              <p:cNvSpPr txBox="1"/>
              <p:nvPr/>
            </p:nvSpPr>
            <p:spPr>
              <a:xfrm>
                <a:off x="3087441" y="5400486"/>
                <a:ext cx="13978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4BB3541E-F5EB-4CE7-AB5D-9C729E033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441" y="5400486"/>
                <a:ext cx="1397819" cy="276999"/>
              </a:xfrm>
              <a:prstGeom prst="rect">
                <a:avLst/>
              </a:prstGeom>
              <a:blipFill>
                <a:blip r:embed="rId7"/>
                <a:stretch>
                  <a:fillRect l="-3913" t="-2222" r="-39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D58443E1-9D09-442B-B593-0BCE9BF7112D}"/>
                  </a:ext>
                </a:extLst>
              </p:cNvPr>
              <p:cNvSpPr/>
              <p:nvPr/>
            </p:nvSpPr>
            <p:spPr>
              <a:xfrm>
                <a:off x="1896666" y="3779498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D58443E1-9D09-442B-B593-0BCE9BF711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666" y="3779498"/>
                <a:ext cx="5389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06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366B788-6128-4E23-BDBA-04AF6149B7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18" y="470170"/>
            <a:ext cx="6474143" cy="117348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CCAFED4-787B-4561-88A1-540D3E4DDF50}"/>
              </a:ext>
            </a:extLst>
          </p:cNvPr>
          <p:cNvSpPr txBox="1"/>
          <p:nvPr/>
        </p:nvSpPr>
        <p:spPr>
          <a:xfrm>
            <a:off x="914400" y="214376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druk: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8813CDC-2F8A-4D03-8EEC-3857377D9E20}"/>
                  </a:ext>
                </a:extLst>
              </p:cNvPr>
              <p:cNvSpPr txBox="1"/>
              <p:nvPr/>
            </p:nvSpPr>
            <p:spPr>
              <a:xfrm>
                <a:off x="1717040" y="2189926"/>
                <a:ext cx="1432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8813CDC-2F8A-4D03-8EEC-3857377D9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040" y="2189926"/>
                <a:ext cx="1432700" cy="276999"/>
              </a:xfrm>
              <a:prstGeom prst="rect">
                <a:avLst/>
              </a:prstGeom>
              <a:blipFill>
                <a:blip r:embed="rId3"/>
                <a:stretch>
                  <a:fillRect l="-3830" r="-297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B1EABEC3-6E54-4764-AFDF-694D3D34583A}"/>
              </a:ext>
            </a:extLst>
          </p:cNvPr>
          <p:cNvSpPr txBox="1"/>
          <p:nvPr/>
        </p:nvSpPr>
        <p:spPr>
          <a:xfrm>
            <a:off x="1168400" y="2690036"/>
            <a:ext cx="7218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 10 meter neemt de druk met 1000 hPa toe, dus per meter met 100 hPa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D0C68DA-7D00-4E73-8444-1DDF365AC1B0}"/>
                  </a:ext>
                </a:extLst>
              </p:cNvPr>
              <p:cNvSpPr txBox="1"/>
              <p:nvPr/>
            </p:nvSpPr>
            <p:spPr>
              <a:xfrm>
                <a:off x="1717040" y="3143979"/>
                <a:ext cx="961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𝑟𝑐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D0C68DA-7D00-4E73-8444-1DDF365AC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040" y="3143979"/>
                <a:ext cx="961097" cy="276999"/>
              </a:xfrm>
              <a:prstGeom prst="rect">
                <a:avLst/>
              </a:prstGeom>
              <a:blipFill>
                <a:blip r:embed="rId4"/>
                <a:stretch>
                  <a:fillRect l="-3185" r="-57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44D814A-08C0-46AE-A3C7-923CEC56F416}"/>
                  </a:ext>
                </a:extLst>
              </p:cNvPr>
              <p:cNvSpPr txBox="1"/>
              <p:nvPr/>
            </p:nvSpPr>
            <p:spPr>
              <a:xfrm>
                <a:off x="1168400" y="3559478"/>
                <a:ext cx="46810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(wateroppervlak) is de </a:t>
                </a:r>
                <a:r>
                  <a:rPr lang="nl-NL" dirty="0" smtClean="0"/>
                  <a:t>druk </a:t>
                </a:r>
                <a:r>
                  <a:rPr lang="nl-NL" dirty="0"/>
                  <a:t>1015 hPa</a:t>
                </a: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44D814A-08C0-46AE-A3C7-923CEC56F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400" y="3559478"/>
                <a:ext cx="4681025" cy="369332"/>
              </a:xfrm>
              <a:prstGeom prst="rect">
                <a:avLst/>
              </a:prstGeom>
              <a:blipFill>
                <a:blip r:embed="rId5"/>
                <a:stretch>
                  <a:fillRect l="-117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2AF3221-4F25-4BCB-9D87-5EFAB63B3875}"/>
                  </a:ext>
                </a:extLst>
              </p:cNvPr>
              <p:cNvSpPr txBox="1"/>
              <p:nvPr/>
            </p:nvSpPr>
            <p:spPr>
              <a:xfrm>
                <a:off x="1717040" y="4151921"/>
                <a:ext cx="99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2AF3221-4F25-4BCB-9D87-5EFAB63B3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040" y="4151921"/>
                <a:ext cx="997324" cy="276999"/>
              </a:xfrm>
              <a:prstGeom prst="rect">
                <a:avLst/>
              </a:prstGeom>
              <a:blipFill>
                <a:blip r:embed="rId6"/>
                <a:stretch>
                  <a:fillRect l="-5521" r="-61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23DC82F3-6964-4A85-B6C1-D4951A01EB9F}"/>
              </a:ext>
            </a:extLst>
          </p:cNvPr>
          <p:cNvSpPr txBox="1"/>
          <p:nvPr/>
        </p:nvSpPr>
        <p:spPr>
          <a:xfrm>
            <a:off x="788518" y="4968240"/>
            <a:ext cx="218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van de druk: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E7D2FB-7398-4FE2-87BC-F9585A79BBE8}"/>
                  </a:ext>
                </a:extLst>
              </p:cNvPr>
              <p:cNvSpPr txBox="1"/>
              <p:nvPr/>
            </p:nvSpPr>
            <p:spPr>
              <a:xfrm>
                <a:off x="3120662" y="5014406"/>
                <a:ext cx="18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𝟏𝟎𝟏𝟓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8E7D2FB-7398-4FE2-87BC-F9585A79B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62" y="5014406"/>
                <a:ext cx="1896353" cy="276999"/>
              </a:xfrm>
              <a:prstGeom prst="rect">
                <a:avLst/>
              </a:prstGeom>
              <a:blipFill>
                <a:blip r:embed="rId7"/>
                <a:stretch>
                  <a:fillRect l="-2572" r="-28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481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2EB48ED-1C4A-4E13-82CD-4A4D8CA2F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" y="755336"/>
            <a:ext cx="4053840" cy="178022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FD67CD2-9E46-4526-9DDE-21CEE80D2B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65" y="755336"/>
            <a:ext cx="3387090" cy="2600325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D57E7C9E-C67F-4592-9464-86EF96387CA4}"/>
              </a:ext>
            </a:extLst>
          </p:cNvPr>
          <p:cNvSpPr txBox="1"/>
          <p:nvPr/>
        </p:nvSpPr>
        <p:spPr>
          <a:xfrm>
            <a:off x="711200" y="2651049"/>
            <a:ext cx="90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hoogte: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2E10BC4F-9BB1-4195-8211-9148B7CE7BA0}"/>
                  </a:ext>
                </a:extLst>
              </p:cNvPr>
              <p:cNvSpPr txBox="1"/>
              <p:nvPr/>
            </p:nvSpPr>
            <p:spPr>
              <a:xfrm>
                <a:off x="1783130" y="2697215"/>
                <a:ext cx="1117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2E10BC4F-9BB1-4195-8211-9148B7CE7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130" y="2697215"/>
                <a:ext cx="1117550" cy="276999"/>
              </a:xfrm>
              <a:prstGeom prst="rect">
                <a:avLst/>
              </a:prstGeom>
              <a:blipFill>
                <a:blip r:embed="rId4"/>
                <a:stretch>
                  <a:fillRect l="-4918" r="-437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85F2240-6423-4DF4-9F2D-84BAA74E5FBB}"/>
              </a:ext>
            </a:extLst>
          </p:cNvPr>
          <p:cNvCxnSpPr/>
          <p:nvPr/>
        </p:nvCxnSpPr>
        <p:spPr>
          <a:xfrm>
            <a:off x="4419600" y="1879600"/>
            <a:ext cx="4165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A9AFFB9-C85E-4394-95A7-EB9271C9554A}"/>
              </a:ext>
            </a:extLst>
          </p:cNvPr>
          <p:cNvCxnSpPr>
            <a:cxnSpLocks/>
          </p:cNvCxnSpPr>
          <p:nvPr/>
        </p:nvCxnSpPr>
        <p:spPr>
          <a:xfrm>
            <a:off x="1104274" y="2184400"/>
            <a:ext cx="6178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AF3BAFD6-94A8-446E-90AD-27879A44939B}"/>
              </a:ext>
            </a:extLst>
          </p:cNvPr>
          <p:cNvCxnSpPr>
            <a:cxnSpLocks/>
          </p:cNvCxnSpPr>
          <p:nvPr/>
        </p:nvCxnSpPr>
        <p:spPr>
          <a:xfrm>
            <a:off x="1866274" y="2204720"/>
            <a:ext cx="9429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AB35906-CA91-40B7-8771-09E357A9AE77}"/>
              </a:ext>
            </a:extLst>
          </p:cNvPr>
          <p:cNvCxnSpPr/>
          <p:nvPr/>
        </p:nvCxnSpPr>
        <p:spPr>
          <a:xfrm>
            <a:off x="1165234" y="1016000"/>
            <a:ext cx="357948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1B82FCA2-68A8-45CB-BD32-FED295A1E7A7}"/>
              </a:ext>
            </a:extLst>
          </p:cNvPr>
          <p:cNvCxnSpPr>
            <a:cxnSpLocks/>
          </p:cNvCxnSpPr>
          <p:nvPr/>
        </p:nvCxnSpPr>
        <p:spPr>
          <a:xfrm>
            <a:off x="1165234" y="1310640"/>
            <a:ext cx="282764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E809164-72D5-4E8F-BCC1-F643FC28BDE7}"/>
                  </a:ext>
                </a:extLst>
              </p:cNvPr>
              <p:cNvSpPr txBox="1"/>
              <p:nvPr/>
            </p:nvSpPr>
            <p:spPr>
              <a:xfrm rot="10800000">
                <a:off x="5036194" y="826456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E809164-72D5-4E8F-BCC1-F643FC28B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036194" y="826456"/>
                <a:ext cx="379463" cy="617861"/>
              </a:xfrm>
              <a:prstGeom prst="rect">
                <a:avLst/>
              </a:prstGeom>
              <a:blipFill>
                <a:blip r:embed="rId5"/>
                <a:stretch>
                  <a:fillRect t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6165F9B-8040-436A-BEB4-2944208C657B}"/>
                  </a:ext>
                </a:extLst>
              </p:cNvPr>
              <p:cNvSpPr txBox="1"/>
              <p:nvPr/>
            </p:nvSpPr>
            <p:spPr>
              <a:xfrm>
                <a:off x="5627614" y="99688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36165F9B-8040-436A-BEB4-2944208C65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614" y="996886"/>
                <a:ext cx="579518" cy="276999"/>
              </a:xfrm>
              <a:prstGeom prst="rect">
                <a:avLst/>
              </a:prstGeom>
              <a:blipFill>
                <a:blip r:embed="rId6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2C3E25B-0BDB-4F80-BE32-19F5AACA7551}"/>
                  </a:ext>
                </a:extLst>
              </p:cNvPr>
              <p:cNvSpPr txBox="1"/>
              <p:nvPr/>
            </p:nvSpPr>
            <p:spPr>
              <a:xfrm>
                <a:off x="947456" y="3286484"/>
                <a:ext cx="32632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is de hoogte 600 meter</a:t>
                </a: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2C3E25B-0BDB-4F80-BE32-19F5AACA7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456" y="3286484"/>
                <a:ext cx="3263201" cy="369332"/>
              </a:xfrm>
              <a:prstGeom prst="rect">
                <a:avLst/>
              </a:prstGeom>
              <a:blipFill>
                <a:blip r:embed="rId7"/>
                <a:stretch>
                  <a:fillRect l="-1493" t="-8197" r="-93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B0DCB5E-078E-4D34-9E08-21A1A850866D}"/>
                  </a:ext>
                </a:extLst>
              </p:cNvPr>
              <p:cNvSpPr txBox="1"/>
              <p:nvPr/>
            </p:nvSpPr>
            <p:spPr>
              <a:xfrm>
                <a:off x="1722170" y="3783419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B0DCB5E-078E-4D34-9E08-21A1A8508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170" y="3783419"/>
                <a:ext cx="869084" cy="276999"/>
              </a:xfrm>
              <a:prstGeom prst="rect">
                <a:avLst/>
              </a:prstGeom>
              <a:blipFill>
                <a:blip r:embed="rId8"/>
                <a:stretch>
                  <a:fillRect l="-6338" r="-633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9BF3A65-C21D-45C0-972D-61BD79683C5A}"/>
                  </a:ext>
                </a:extLst>
              </p:cNvPr>
              <p:cNvSpPr txBox="1"/>
              <p:nvPr/>
            </p:nvSpPr>
            <p:spPr>
              <a:xfrm>
                <a:off x="947456" y="4333240"/>
                <a:ext cx="685252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𝑢𝑢𝑟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9BF3A65-C21D-45C0-972D-61BD79683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456" y="4333240"/>
                <a:ext cx="685252" cy="5241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A904D98-17EA-4BB9-BFBD-9B4E3B5AD553}"/>
                  </a:ext>
                </a:extLst>
              </p:cNvPr>
              <p:cNvSpPr txBox="1"/>
              <p:nvPr/>
            </p:nvSpPr>
            <p:spPr>
              <a:xfrm>
                <a:off x="1722170" y="4338754"/>
                <a:ext cx="160967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18000 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𝑚𝑒𝑡𝑒𝑟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3600 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A904D98-17EA-4BB9-BFBD-9B4E3B5AD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170" y="4338754"/>
                <a:ext cx="1609671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55E0C18-3468-4A64-B56C-BF69F20EDBF4}"/>
                  </a:ext>
                </a:extLst>
              </p:cNvPr>
              <p:cNvSpPr txBox="1"/>
              <p:nvPr/>
            </p:nvSpPr>
            <p:spPr>
              <a:xfrm>
                <a:off x="3421303" y="4495502"/>
                <a:ext cx="11157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𝑠𝑒𝑐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55E0C18-3468-4A64-B56C-BF69F20ED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303" y="4495502"/>
                <a:ext cx="1115754" cy="276999"/>
              </a:xfrm>
              <a:prstGeom prst="rect">
                <a:avLst/>
              </a:prstGeom>
              <a:blipFill>
                <a:blip r:embed="rId11"/>
                <a:stretch>
                  <a:fillRect l="-1639" t="-2174" r="-218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C6F8645B-DF11-4DCC-AEE6-11C184990B2C}"/>
              </a:ext>
            </a:extLst>
          </p:cNvPr>
          <p:cNvSpPr txBox="1"/>
          <p:nvPr/>
        </p:nvSpPr>
        <p:spPr>
          <a:xfrm>
            <a:off x="5260658" y="4449335"/>
            <a:ext cx="2419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hoogte neemt af 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F608CAE-2442-43AE-8CC0-7F25A16A76AE}"/>
                  </a:ext>
                </a:extLst>
              </p:cNvPr>
              <p:cNvSpPr txBox="1"/>
              <p:nvPr/>
            </p:nvSpPr>
            <p:spPr>
              <a:xfrm>
                <a:off x="7762240" y="4487279"/>
                <a:ext cx="7895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F608CAE-2442-43AE-8CC0-7F25A16A7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240" y="4487279"/>
                <a:ext cx="789510" cy="276999"/>
              </a:xfrm>
              <a:prstGeom prst="rect">
                <a:avLst/>
              </a:prstGeom>
              <a:blipFill>
                <a:blip r:embed="rId12"/>
                <a:stretch>
                  <a:fillRect l="-3846" r="-692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FEBED504-CBD5-4B9B-BE97-38E312E49478}"/>
              </a:ext>
            </a:extLst>
          </p:cNvPr>
          <p:cNvSpPr txBox="1"/>
          <p:nvPr/>
        </p:nvSpPr>
        <p:spPr>
          <a:xfrm>
            <a:off x="711200" y="5715086"/>
            <a:ext cx="241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 van de hoogte: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1D90497-92C4-4F51-8830-45BD4B12055A}"/>
                  </a:ext>
                </a:extLst>
              </p:cNvPr>
              <p:cNvSpPr txBox="1"/>
              <p:nvPr/>
            </p:nvSpPr>
            <p:spPr>
              <a:xfrm>
                <a:off x="3290865" y="5761252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𝟔𝟎𝟎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21D90497-92C4-4F51-8830-45BD4B120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865" y="5761252"/>
                <a:ext cx="1596591" cy="276999"/>
              </a:xfrm>
              <a:prstGeom prst="rect">
                <a:avLst/>
              </a:prstGeom>
              <a:blipFill>
                <a:blip r:embed="rId13"/>
                <a:stretch>
                  <a:fillRect l="-3817" r="-3053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Gekromde pijl-omhoog 1"/>
          <p:cNvSpPr/>
          <p:nvPr/>
        </p:nvSpPr>
        <p:spPr>
          <a:xfrm>
            <a:off x="1468192" y="4857358"/>
            <a:ext cx="2434107" cy="31994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2318789" y="5213945"/>
                <a:ext cx="5818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3,6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789" y="5213945"/>
                <a:ext cx="581891" cy="276999"/>
              </a:xfrm>
              <a:prstGeom prst="rect">
                <a:avLst/>
              </a:prstGeom>
              <a:blipFill>
                <a:blip r:embed="rId14"/>
                <a:stretch>
                  <a:fillRect l="-5208" r="-937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4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2" grpId="0" animBg="1"/>
      <p:bldP spid="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</TotalTime>
  <Words>161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2018-03-09T16:03:15Z</dcterms:created>
  <dcterms:modified xsi:type="dcterms:W3CDTF">2019-02-15T08:16:38Z</dcterms:modified>
</cp:coreProperties>
</file>