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795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360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46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46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397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108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255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180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711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462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839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E757D-0AAA-4AA3-82C3-CFE3A234043E}" type="datetimeFigureOut">
              <a:rPr lang="nl-NL" smtClean="0"/>
              <a:t>14-2-2019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A0720-D567-4BDF-8C90-8F53C1DD1160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235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2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27.png"/><Relationship Id="rId18" Type="http://schemas.openxmlformats.org/officeDocument/2006/relationships/image" Target="../media/image9.jpg"/><Relationship Id="rId3" Type="http://schemas.openxmlformats.org/officeDocument/2006/relationships/image" Target="../media/image18.png"/><Relationship Id="rId21" Type="http://schemas.openxmlformats.org/officeDocument/2006/relationships/image" Target="../media/image35.png"/><Relationship Id="rId7" Type="http://schemas.openxmlformats.org/officeDocument/2006/relationships/image" Target="../media/image7.jp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5.jp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3.jpg"/><Relationship Id="rId19" Type="http://schemas.openxmlformats.org/officeDocument/2006/relationships/image" Target="../media/image33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4.png"/><Relationship Id="rId7" Type="http://schemas.openxmlformats.org/officeDocument/2006/relationships/image" Target="../media/image17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32.png"/><Relationship Id="rId5" Type="http://schemas.openxmlformats.org/officeDocument/2006/relationships/image" Target="../media/image25.png"/><Relationship Id="rId10" Type="http://schemas.openxmlformats.org/officeDocument/2006/relationships/image" Target="../media/image23.jpg"/><Relationship Id="rId4" Type="http://schemas.openxmlformats.org/officeDocument/2006/relationships/image" Target="../media/image3.jp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6460433-5F17-4656-9C95-232E495D169B}"/>
              </a:ext>
            </a:extLst>
          </p:cNvPr>
          <p:cNvSpPr txBox="1"/>
          <p:nvPr/>
        </p:nvSpPr>
        <p:spPr>
          <a:xfrm>
            <a:off x="342900" y="483576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3FA8734-D421-4542-AE82-9165521C4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1" y="974836"/>
            <a:ext cx="4100512" cy="20402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EBDF1E-1CBE-4C4F-A1F5-5F49CF046C31}"/>
                  </a:ext>
                </a:extLst>
              </p:cNvPr>
              <p:cNvSpPr txBox="1"/>
              <p:nvPr/>
            </p:nvSpPr>
            <p:spPr>
              <a:xfrm>
                <a:off x="1046480" y="3137019"/>
                <a:ext cx="1832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=50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1EBDF1E-1CBE-4C4F-A1F5-5F49CF046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480" y="3137019"/>
                <a:ext cx="1832874" cy="276999"/>
              </a:xfrm>
              <a:prstGeom prst="rect">
                <a:avLst/>
              </a:prstGeom>
              <a:blipFill>
                <a:blip r:embed="rId3"/>
                <a:stretch>
                  <a:fillRect l="-1333" t="-4444" r="-1000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A03655E-A3FF-4797-A094-5768061C6FBE}"/>
                  </a:ext>
                </a:extLst>
              </p:cNvPr>
              <p:cNvSpPr txBox="1"/>
              <p:nvPr/>
            </p:nvSpPr>
            <p:spPr>
              <a:xfrm>
                <a:off x="2879354" y="3141017"/>
                <a:ext cx="1679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∙50+80=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7A03655E-A3FF-4797-A094-5768061C6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354" y="3141017"/>
                <a:ext cx="1679947" cy="276999"/>
              </a:xfrm>
              <a:prstGeom prst="rect">
                <a:avLst/>
              </a:prstGeom>
              <a:blipFill>
                <a:blip r:embed="rId4"/>
                <a:stretch>
                  <a:fillRect l="-2536" r="-108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F78635A-E94B-469C-9017-772F22651C36}"/>
                  </a:ext>
                </a:extLst>
              </p:cNvPr>
              <p:cNvSpPr txBox="1"/>
              <p:nvPr/>
            </p:nvSpPr>
            <p:spPr>
              <a:xfrm>
                <a:off x="4613098" y="3137018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87,5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F78635A-E94B-469C-9017-772F22651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098" y="3137018"/>
                <a:ext cx="485710" cy="276999"/>
              </a:xfrm>
              <a:prstGeom prst="rect">
                <a:avLst/>
              </a:prstGeom>
              <a:blipFill>
                <a:blip r:embed="rId5"/>
                <a:stretch>
                  <a:fillRect l="-11392" r="-1392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477015D-904A-456A-A67A-229797F36C86}"/>
                  </a:ext>
                </a:extLst>
              </p:cNvPr>
              <p:cNvSpPr txBox="1"/>
              <p:nvPr/>
            </p:nvSpPr>
            <p:spPr>
              <a:xfrm>
                <a:off x="975360" y="3452502"/>
                <a:ext cx="2569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Je betaalt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𝟖𝟕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nl-NL" b="1" dirty="0"/>
                  <a:t> euro</a:t>
                </a: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477015D-904A-456A-A67A-229797F36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452502"/>
                <a:ext cx="2569678" cy="369332"/>
              </a:xfrm>
              <a:prstGeom prst="rect">
                <a:avLst/>
              </a:prstGeom>
              <a:blipFill>
                <a:blip r:embed="rId6"/>
                <a:stretch>
                  <a:fillRect l="-1896" t="-8197" r="-118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Afbeelding 11">
            <a:extLst>
              <a:ext uri="{FF2B5EF4-FFF2-40B4-BE49-F238E27FC236}">
                <a16:creationId xmlns:a16="http://schemas.microsoft.com/office/drawing/2014/main" id="{5AF10CBF-D74D-4AE3-A0F7-92D3D328A2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1" y="3957920"/>
            <a:ext cx="4206431" cy="1163193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D3CCA9C3-3BDA-4CEC-9041-622A8E22FA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045" y="1895816"/>
            <a:ext cx="5334000" cy="3886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979BB6B-D8B2-4FEA-9CE2-C93732150A2F}"/>
                  </a:ext>
                </a:extLst>
              </p:cNvPr>
              <p:cNvSpPr txBox="1"/>
              <p:nvPr/>
            </p:nvSpPr>
            <p:spPr>
              <a:xfrm>
                <a:off x="7874000" y="1356360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979BB6B-D8B2-4FEA-9CE2-C93732150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0" y="1356360"/>
                <a:ext cx="1611660" cy="276999"/>
              </a:xfrm>
              <a:prstGeom prst="rect">
                <a:avLst/>
              </a:prstGeom>
              <a:blipFill>
                <a:blip r:embed="rId9"/>
                <a:stretch>
                  <a:fillRect l="-3030" r="-303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B6BFC41D-FAEA-4C9E-B1C1-853035F9C1F5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6868160" y="1494860"/>
            <a:ext cx="1005840" cy="40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296333B8-5312-45D4-86FA-D289AD417529}"/>
              </a:ext>
            </a:extLst>
          </p:cNvPr>
          <p:cNvCxnSpPr>
            <a:cxnSpLocks/>
          </p:cNvCxnSpPr>
          <p:nvPr/>
        </p:nvCxnSpPr>
        <p:spPr>
          <a:xfrm>
            <a:off x="8879840" y="1633359"/>
            <a:ext cx="2407851" cy="3569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06A0EE13-F548-4161-961C-CD0E476646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41" y="5247039"/>
            <a:ext cx="3700462" cy="573405"/>
          </a:xfrm>
          <a:prstGeom prst="rect">
            <a:avLst/>
          </a:prstGeom>
        </p:spPr>
      </p:pic>
      <p:sp>
        <p:nvSpPr>
          <p:cNvPr id="24" name="Tekstballon: rechthoek met afgeronde hoeken 23">
            <a:extLst>
              <a:ext uri="{FF2B5EF4-FFF2-40B4-BE49-F238E27FC236}">
                <a16:creationId xmlns:a16="http://schemas.microsoft.com/office/drawing/2014/main" id="{38CCA53F-5680-47B6-83CB-F5D696E1C441}"/>
              </a:ext>
            </a:extLst>
          </p:cNvPr>
          <p:cNvSpPr/>
          <p:nvPr/>
        </p:nvSpPr>
        <p:spPr>
          <a:xfrm>
            <a:off x="6380480" y="721027"/>
            <a:ext cx="1351280" cy="395716"/>
          </a:xfrm>
          <a:prstGeom prst="wedgeRoundRectCallout">
            <a:avLst>
              <a:gd name="adj1" fmla="val 58114"/>
              <a:gd name="adj2" fmla="val 11898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verticale as</a:t>
            </a:r>
          </a:p>
        </p:txBody>
      </p:sp>
      <p:sp>
        <p:nvSpPr>
          <p:cNvPr id="25" name="Tekstballon: rechthoek met afgeronde hoeken 24">
            <a:extLst>
              <a:ext uri="{FF2B5EF4-FFF2-40B4-BE49-F238E27FC236}">
                <a16:creationId xmlns:a16="http://schemas.microsoft.com/office/drawing/2014/main" id="{10F28C2C-D046-4FF0-84E3-E9DCEAC1B812}"/>
              </a:ext>
            </a:extLst>
          </p:cNvPr>
          <p:cNvSpPr/>
          <p:nvPr/>
        </p:nvSpPr>
        <p:spPr>
          <a:xfrm>
            <a:off x="8501554" y="721027"/>
            <a:ext cx="1713850" cy="395716"/>
          </a:xfrm>
          <a:prstGeom prst="wedgeRoundRectCallout">
            <a:avLst>
              <a:gd name="adj1" fmla="val -29132"/>
              <a:gd name="adj2" fmla="val 10614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horizontale as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DE94588-3C3B-4B2F-9500-5CE80C20AF58}"/>
              </a:ext>
            </a:extLst>
          </p:cNvPr>
          <p:cNvCxnSpPr/>
          <p:nvPr/>
        </p:nvCxnSpPr>
        <p:spPr>
          <a:xfrm>
            <a:off x="1859280" y="5984240"/>
            <a:ext cx="0" cy="5283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DBCDC9F9-B470-4ED2-82D1-A6D85790E29A}"/>
              </a:ext>
            </a:extLst>
          </p:cNvPr>
          <p:cNvCxnSpPr/>
          <p:nvPr/>
        </p:nvCxnSpPr>
        <p:spPr>
          <a:xfrm>
            <a:off x="2377440" y="5994400"/>
            <a:ext cx="0" cy="528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0C08061A-48C4-4962-91FC-35A6E12D1C74}"/>
              </a:ext>
            </a:extLst>
          </p:cNvPr>
          <p:cNvCxnSpPr/>
          <p:nvPr/>
        </p:nvCxnSpPr>
        <p:spPr>
          <a:xfrm>
            <a:off x="2907297" y="5994400"/>
            <a:ext cx="0" cy="528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AC3B0320-588D-4912-BA15-E490FC89B386}"/>
              </a:ext>
            </a:extLst>
          </p:cNvPr>
          <p:cNvCxnSpPr/>
          <p:nvPr/>
        </p:nvCxnSpPr>
        <p:spPr>
          <a:xfrm>
            <a:off x="1473200" y="6248400"/>
            <a:ext cx="157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3FAB664-AD6E-4CFB-AF06-8D4282144B9E}"/>
                  </a:ext>
                </a:extLst>
              </p:cNvPr>
              <p:cNvSpPr txBox="1"/>
              <p:nvPr/>
            </p:nvSpPr>
            <p:spPr>
              <a:xfrm>
                <a:off x="1541075" y="5923980"/>
                <a:ext cx="1867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F3FAB664-AD6E-4CFB-AF06-8D4282144B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075" y="5923980"/>
                <a:ext cx="186781" cy="276999"/>
              </a:xfrm>
              <a:prstGeom prst="rect">
                <a:avLst/>
              </a:prstGeom>
              <a:blipFill>
                <a:blip r:embed="rId11"/>
                <a:stretch>
                  <a:fillRect l="-20000" r="-1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768423A-89AC-4157-B62B-72A4193A3CFE}"/>
                  </a:ext>
                </a:extLst>
              </p:cNvPr>
              <p:cNvSpPr txBox="1"/>
              <p:nvPr/>
            </p:nvSpPr>
            <p:spPr>
              <a:xfrm>
                <a:off x="1528763" y="6286618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768423A-89AC-4157-B62B-72A4193A3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763" y="6286618"/>
                <a:ext cx="211404" cy="276999"/>
              </a:xfrm>
              <a:prstGeom prst="rect">
                <a:avLst/>
              </a:prstGeom>
              <a:blipFill>
                <a:blip r:embed="rId12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99B5DB1-8B33-4287-9F0F-05775BA8EC32}"/>
                  </a:ext>
                </a:extLst>
              </p:cNvPr>
              <p:cNvSpPr txBox="1"/>
              <p:nvPr/>
            </p:nvSpPr>
            <p:spPr>
              <a:xfrm>
                <a:off x="2033639" y="595626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99B5DB1-8B33-4287-9F0F-05775BA8E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639" y="5956264"/>
                <a:ext cx="181139" cy="276999"/>
              </a:xfrm>
              <a:prstGeom prst="rect">
                <a:avLst/>
              </a:prstGeom>
              <a:blipFill>
                <a:blip r:embed="rId13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FDFA8F7-BED4-40C7-8C8C-A5C4B81E6A0D}"/>
                  </a:ext>
                </a:extLst>
              </p:cNvPr>
              <p:cNvSpPr txBox="1"/>
              <p:nvPr/>
            </p:nvSpPr>
            <p:spPr>
              <a:xfrm>
                <a:off x="1983722" y="6262557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FDFA8F7-BED4-40C7-8C8C-A5C4B81E6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722" y="6262557"/>
                <a:ext cx="309380" cy="276999"/>
              </a:xfrm>
              <a:prstGeom prst="rect">
                <a:avLst/>
              </a:prstGeom>
              <a:blipFill>
                <a:blip r:embed="rId14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al 35">
            <a:extLst>
              <a:ext uri="{FF2B5EF4-FFF2-40B4-BE49-F238E27FC236}">
                <a16:creationId xmlns:a16="http://schemas.microsoft.com/office/drawing/2014/main" id="{E4486754-A19A-4FCE-A84C-2CF969ECEDA6}"/>
              </a:ext>
            </a:extLst>
          </p:cNvPr>
          <p:cNvSpPr/>
          <p:nvPr/>
        </p:nvSpPr>
        <p:spPr>
          <a:xfrm>
            <a:off x="6644640" y="362712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ABBE0519-0111-4E53-B498-6DF6448F21E5}"/>
                  </a:ext>
                </a:extLst>
              </p:cNvPr>
              <p:cNvSpPr txBox="1"/>
              <p:nvPr/>
            </p:nvSpPr>
            <p:spPr>
              <a:xfrm>
                <a:off x="2423559" y="596766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ABBE0519-0111-4E53-B498-6DF6448F2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59" y="5967661"/>
                <a:ext cx="437620" cy="276999"/>
              </a:xfrm>
              <a:prstGeom prst="rect">
                <a:avLst/>
              </a:prstGeom>
              <a:blipFill>
                <a:blip r:embed="rId15"/>
                <a:stretch>
                  <a:fillRect l="-12676" r="-1408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672A65D0-D9CC-4946-B157-9040D8B04E30}"/>
                  </a:ext>
                </a:extLst>
              </p:cNvPr>
              <p:cNvSpPr txBox="1"/>
              <p:nvPr/>
            </p:nvSpPr>
            <p:spPr>
              <a:xfrm>
                <a:off x="2443879" y="6272461"/>
                <a:ext cx="437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672A65D0-D9CC-4946-B157-9040D8B04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879" y="6272461"/>
                <a:ext cx="437620" cy="276999"/>
              </a:xfrm>
              <a:prstGeom prst="rect">
                <a:avLst/>
              </a:prstGeom>
              <a:blipFill>
                <a:blip r:embed="rId16"/>
                <a:stretch>
                  <a:fillRect l="-12500" r="-125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al 38">
            <a:extLst>
              <a:ext uri="{FF2B5EF4-FFF2-40B4-BE49-F238E27FC236}">
                <a16:creationId xmlns:a16="http://schemas.microsoft.com/office/drawing/2014/main" id="{9E45B70B-B978-4D6D-95F7-E3D624EF2DCA}"/>
              </a:ext>
            </a:extLst>
          </p:cNvPr>
          <p:cNvSpPr/>
          <p:nvPr/>
        </p:nvSpPr>
        <p:spPr>
          <a:xfrm>
            <a:off x="10718800" y="243840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4D1AF3D4-276A-405D-A66C-C4ED1FA63BB0}"/>
              </a:ext>
            </a:extLst>
          </p:cNvPr>
          <p:cNvCxnSpPr>
            <a:cxnSpLocks/>
            <a:stCxn id="36" idx="6"/>
          </p:cNvCxnSpPr>
          <p:nvPr/>
        </p:nvCxnSpPr>
        <p:spPr>
          <a:xfrm flipV="1">
            <a:off x="6752640" y="2335306"/>
            <a:ext cx="4535051" cy="1345814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>
            <a:extLst>
              <a:ext uri="{FF2B5EF4-FFF2-40B4-BE49-F238E27FC236}">
                <a16:creationId xmlns:a16="http://schemas.microsoft.com/office/drawing/2014/main" id="{D9D3BD3E-8AE3-4AC4-BFEB-8F3FA65C6EE6}"/>
              </a:ext>
            </a:extLst>
          </p:cNvPr>
          <p:cNvSpPr txBox="1"/>
          <p:nvPr/>
        </p:nvSpPr>
        <p:spPr>
          <a:xfrm>
            <a:off x="3830320" y="6059994"/>
            <a:ext cx="445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aantal gereden km kan niet negatief zijn.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4C2D7FB-6CE8-4B3F-82D6-4FE285B9CEDB}"/>
                  </a:ext>
                </a:extLst>
              </p:cNvPr>
              <p:cNvSpPr txBox="1"/>
              <p:nvPr/>
            </p:nvSpPr>
            <p:spPr>
              <a:xfrm>
                <a:off x="7874000" y="1353981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=0,15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+80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4C2D7FB-6CE8-4B3F-82D6-4FE285B9C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0" y="1353981"/>
                <a:ext cx="1611660" cy="276999"/>
              </a:xfrm>
              <a:prstGeom prst="rect">
                <a:avLst/>
              </a:prstGeom>
              <a:blipFill>
                <a:blip r:embed="rId17"/>
                <a:stretch>
                  <a:fillRect l="-3030" r="-30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kstvak 45">
            <a:extLst>
              <a:ext uri="{FF2B5EF4-FFF2-40B4-BE49-F238E27FC236}">
                <a16:creationId xmlns:a16="http://schemas.microsoft.com/office/drawing/2014/main" id="{8B19FE56-8597-4507-B6C8-45BEFFEAB08B}"/>
              </a:ext>
            </a:extLst>
          </p:cNvPr>
          <p:cNvSpPr txBox="1"/>
          <p:nvPr/>
        </p:nvSpPr>
        <p:spPr>
          <a:xfrm rot="20639413">
            <a:off x="7007393" y="3132066"/>
            <a:ext cx="941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FF0000"/>
                </a:solidFill>
              </a:rPr>
              <a:t>Rent-a-</a:t>
            </a:r>
            <a:r>
              <a:rPr lang="nl-NL" sz="1400" dirty="0" err="1">
                <a:solidFill>
                  <a:srgbClr val="FF0000"/>
                </a:solidFill>
              </a:rPr>
              <a:t>car</a:t>
            </a:r>
            <a:endParaRPr lang="nl-NL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1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5" grpId="0"/>
      <p:bldP spid="24" grpId="0" animBg="1"/>
      <p:bldP spid="24" grpId="1" animBg="1"/>
      <p:bldP spid="25" grpId="0" animBg="1"/>
      <p:bldP spid="25" grpId="1" animBg="1"/>
      <p:bldP spid="32" grpId="0"/>
      <p:bldP spid="33" grpId="0"/>
      <p:bldP spid="34" grpId="0"/>
      <p:bldP spid="35" grpId="0"/>
      <p:bldP spid="36" grpId="0" animBg="1"/>
      <p:bldP spid="37" grpId="0"/>
      <p:bldP spid="38" grpId="0"/>
      <p:bldP spid="39" grpId="0" animBg="1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BB7557D9-016B-4CC1-8C35-9E61441FE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30" y="332113"/>
            <a:ext cx="4727258" cy="893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653D716-765F-417A-905D-7DEB5D8D4581}"/>
                  </a:ext>
                </a:extLst>
              </p:cNvPr>
              <p:cNvSpPr txBox="1"/>
              <p:nvPr/>
            </p:nvSpPr>
            <p:spPr>
              <a:xfrm>
                <a:off x="934720" y="1198880"/>
                <a:ext cx="3671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Per gereden km betaal je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𝟏𝟓</m:t>
                    </m:r>
                  </m:oMath>
                </a14:m>
                <a:r>
                  <a:rPr lang="nl-NL" b="1" dirty="0"/>
                  <a:t> euro.</a:t>
                </a: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653D716-765F-417A-905D-7DEB5D8D4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" y="1198880"/>
                <a:ext cx="3671774" cy="369332"/>
              </a:xfrm>
              <a:prstGeom prst="rect">
                <a:avLst/>
              </a:prstGeom>
              <a:blipFill>
                <a:blip r:embed="rId3"/>
                <a:stretch>
                  <a:fillRect l="-1327" t="-10000" r="-66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D0D9D6B-0CAC-4578-A1E4-C7260C5C53F9}"/>
                  </a:ext>
                </a:extLst>
              </p:cNvPr>
              <p:cNvSpPr txBox="1"/>
              <p:nvPr/>
            </p:nvSpPr>
            <p:spPr>
              <a:xfrm>
                <a:off x="934720" y="1561854"/>
                <a:ext cx="2247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𝟖𝟎</m:t>
                    </m:r>
                  </m:oMath>
                </a14:m>
                <a:r>
                  <a:rPr lang="nl-NL" b="1" dirty="0"/>
                  <a:t> is het vast bedrag.</a:t>
                </a:r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1D0D9D6B-0CAC-4578-A1E4-C7260C5C5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" y="1561854"/>
                <a:ext cx="2247923" cy="369332"/>
              </a:xfrm>
              <a:prstGeom prst="rect">
                <a:avLst/>
              </a:prstGeom>
              <a:blipFill>
                <a:blip r:embed="rId4"/>
                <a:stretch>
                  <a:fillRect t="-8197" r="-18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B4FE3A0-FA08-4CAA-BE02-A459D3EDF724}"/>
                  </a:ext>
                </a:extLst>
              </p:cNvPr>
              <p:cNvSpPr txBox="1"/>
              <p:nvPr/>
            </p:nvSpPr>
            <p:spPr>
              <a:xfrm>
                <a:off x="3182643" y="1561854"/>
                <a:ext cx="2719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𝟖𝟎</m:t>
                    </m:r>
                  </m:oMath>
                </a14:m>
                <a:r>
                  <a:rPr lang="nl-NL" b="1" dirty="0"/>
                  <a:t> euro betaal je sowieso.</a:t>
                </a:r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B4FE3A0-FA08-4CAA-BE02-A459D3EDF7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643" y="1561854"/>
                <a:ext cx="2719912" cy="369332"/>
              </a:xfrm>
              <a:prstGeom prst="rect">
                <a:avLst/>
              </a:prstGeom>
              <a:blipFill>
                <a:blip r:embed="rId5"/>
                <a:stretch>
                  <a:fillRect t="-8197" r="-134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Afbeelding 9">
            <a:extLst>
              <a:ext uri="{FF2B5EF4-FFF2-40B4-BE49-F238E27FC236}">
                <a16:creationId xmlns:a16="http://schemas.microsoft.com/office/drawing/2014/main" id="{BACD4829-A4CF-4F42-83FC-CC11D9E498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40" y="2077228"/>
            <a:ext cx="5207318" cy="600075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F5155EBB-F4BA-4D31-91FE-89C70A768B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30" y="2905760"/>
            <a:ext cx="3280410" cy="32004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38D4B5A9-6912-4ED2-9624-1CC63A30A3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37" y="3225800"/>
            <a:ext cx="2953703" cy="3133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E0D3C1F-3636-4990-8311-B224605303DF}"/>
                  </a:ext>
                </a:extLst>
              </p:cNvPr>
              <p:cNvSpPr txBox="1"/>
              <p:nvPr/>
            </p:nvSpPr>
            <p:spPr>
              <a:xfrm>
                <a:off x="8077200" y="446937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=0,15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+80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E0D3C1F-3636-4990-8311-B22460530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46937"/>
                <a:ext cx="1611660" cy="276999"/>
              </a:xfrm>
              <a:prstGeom prst="rect">
                <a:avLst/>
              </a:prstGeom>
              <a:blipFill>
                <a:blip r:embed="rId9"/>
                <a:stretch>
                  <a:fillRect l="-2652" r="-30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ep 42">
            <a:extLst>
              <a:ext uri="{FF2B5EF4-FFF2-40B4-BE49-F238E27FC236}">
                <a16:creationId xmlns:a16="http://schemas.microsoft.com/office/drawing/2014/main" id="{B0089A2A-CB55-44A6-B9BF-330C0B0BB1BE}"/>
              </a:ext>
            </a:extLst>
          </p:cNvPr>
          <p:cNvGrpSpPr/>
          <p:nvPr/>
        </p:nvGrpSpPr>
        <p:grpSpPr>
          <a:xfrm>
            <a:off x="6496245" y="1001736"/>
            <a:ext cx="5334000" cy="3886200"/>
            <a:chOff x="6496245" y="859496"/>
            <a:chExt cx="5334000" cy="3886200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105CB886-108B-4E4B-BD18-BEFEC25AAB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245" y="859496"/>
              <a:ext cx="5334000" cy="3886200"/>
            </a:xfrm>
            <a:prstGeom prst="rect">
              <a:avLst/>
            </a:prstGeom>
          </p:spPr>
        </p:pic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55C2D988-4629-45D4-B463-A517BD8D9B42}"/>
                </a:ext>
              </a:extLst>
            </p:cNvPr>
            <p:cNvSpPr/>
            <p:nvPr/>
          </p:nvSpPr>
          <p:spPr>
            <a:xfrm>
              <a:off x="6847840" y="25908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9" name="Ovaal 18">
              <a:extLst>
                <a:ext uri="{FF2B5EF4-FFF2-40B4-BE49-F238E27FC236}">
                  <a16:creationId xmlns:a16="http://schemas.microsoft.com/office/drawing/2014/main" id="{9610BCCC-4142-41C6-A22F-3EA7A6261D70}"/>
                </a:ext>
              </a:extLst>
            </p:cNvPr>
            <p:cNvSpPr/>
            <p:nvPr/>
          </p:nvSpPr>
          <p:spPr>
            <a:xfrm>
              <a:off x="10922000" y="140208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63BCB440-12D5-45CC-AD83-AD0015E2540D}"/>
                </a:ext>
              </a:extLst>
            </p:cNvPr>
            <p:cNvCxnSpPr>
              <a:cxnSpLocks/>
              <a:stCxn id="18" idx="6"/>
            </p:cNvCxnSpPr>
            <p:nvPr/>
          </p:nvCxnSpPr>
          <p:spPr>
            <a:xfrm flipV="1">
              <a:off x="6955840" y="1298986"/>
              <a:ext cx="4535051" cy="1345814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D8C8BC32-0C23-4691-A955-9B50C6737FAF}"/>
                </a:ext>
              </a:extLst>
            </p:cNvPr>
            <p:cNvSpPr txBox="1"/>
            <p:nvPr/>
          </p:nvSpPr>
          <p:spPr>
            <a:xfrm rot="20639413">
              <a:off x="7210593" y="2400546"/>
              <a:ext cx="9414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rgbClr val="FF0000"/>
                  </a:solidFill>
                </a:rPr>
                <a:t>Rent-a-</a:t>
              </a:r>
              <a:r>
                <a:rPr lang="nl-NL" sz="1400" dirty="0" err="1">
                  <a:solidFill>
                    <a:srgbClr val="FF0000"/>
                  </a:solidFill>
                </a:rPr>
                <a:t>car</a:t>
              </a:r>
              <a:endParaRPr lang="nl-NL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Tekstvak 23">
            <a:extLst>
              <a:ext uri="{FF2B5EF4-FFF2-40B4-BE49-F238E27FC236}">
                <a16:creationId xmlns:a16="http://schemas.microsoft.com/office/drawing/2014/main" id="{FB1A57D5-600F-44AE-8951-AB5A71E0F713}"/>
              </a:ext>
            </a:extLst>
          </p:cNvPr>
          <p:cNvSpPr txBox="1"/>
          <p:nvPr/>
        </p:nvSpPr>
        <p:spPr>
          <a:xfrm>
            <a:off x="9688860" y="416056"/>
            <a:ext cx="1050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(Rent-a-</a:t>
            </a:r>
            <a:r>
              <a:rPr lang="nl-NL" sz="1400" dirty="0" err="1"/>
              <a:t>car</a:t>
            </a:r>
            <a:r>
              <a:rPr lang="nl-NL" sz="14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6A701028-36E4-4054-97C9-EB1A71194B10}"/>
                  </a:ext>
                </a:extLst>
              </p:cNvPr>
              <p:cNvSpPr txBox="1"/>
              <p:nvPr/>
            </p:nvSpPr>
            <p:spPr>
              <a:xfrm>
                <a:off x="8077200" y="754714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=0,11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+90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6A701028-36E4-4054-97C9-EB1A71194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754714"/>
                <a:ext cx="1611660" cy="276999"/>
              </a:xfrm>
              <a:prstGeom prst="rect">
                <a:avLst/>
              </a:prstGeom>
              <a:blipFill>
                <a:blip r:embed="rId11"/>
                <a:stretch>
                  <a:fillRect l="-2652" r="-303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F47D1438-1202-4EA4-BA68-6F8036AB1D84}"/>
              </a:ext>
            </a:extLst>
          </p:cNvPr>
          <p:cNvSpPr txBox="1"/>
          <p:nvPr/>
        </p:nvSpPr>
        <p:spPr>
          <a:xfrm>
            <a:off x="9688860" y="728349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(Avis)</a:t>
            </a:r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FEC67CBA-6129-40A6-B1D3-948DE12A5364}"/>
              </a:ext>
            </a:extLst>
          </p:cNvPr>
          <p:cNvCxnSpPr/>
          <p:nvPr/>
        </p:nvCxnSpPr>
        <p:spPr>
          <a:xfrm>
            <a:off x="1554480" y="3642474"/>
            <a:ext cx="0" cy="5283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5C239AD7-62FC-4356-BFB7-70E6239AEE0D}"/>
              </a:ext>
            </a:extLst>
          </p:cNvPr>
          <p:cNvCxnSpPr/>
          <p:nvPr/>
        </p:nvCxnSpPr>
        <p:spPr>
          <a:xfrm>
            <a:off x="2072640" y="3652634"/>
            <a:ext cx="0" cy="528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3B2A2CC4-1598-4CAC-A94D-86808DAD613F}"/>
              </a:ext>
            </a:extLst>
          </p:cNvPr>
          <p:cNvCxnSpPr/>
          <p:nvPr/>
        </p:nvCxnSpPr>
        <p:spPr>
          <a:xfrm>
            <a:off x="2602497" y="3652634"/>
            <a:ext cx="0" cy="528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31131083-713F-4605-914A-949AEB05BF26}"/>
              </a:ext>
            </a:extLst>
          </p:cNvPr>
          <p:cNvCxnSpPr/>
          <p:nvPr/>
        </p:nvCxnSpPr>
        <p:spPr>
          <a:xfrm>
            <a:off x="1168400" y="3906634"/>
            <a:ext cx="157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560D46A-8A9A-4395-9961-006479FE647E}"/>
                  </a:ext>
                </a:extLst>
              </p:cNvPr>
              <p:cNvSpPr txBox="1"/>
              <p:nvPr/>
            </p:nvSpPr>
            <p:spPr>
              <a:xfrm>
                <a:off x="1236275" y="3582214"/>
                <a:ext cx="1955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560D46A-8A9A-4395-9961-006479FE6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75" y="3582214"/>
                <a:ext cx="195566" cy="276999"/>
              </a:xfrm>
              <a:prstGeom prst="rect">
                <a:avLst/>
              </a:prstGeom>
              <a:blipFill>
                <a:blip r:embed="rId12"/>
                <a:stretch>
                  <a:fillRect l="-18750" r="-1875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EC97AC3-CCDF-4969-A2EB-1C57478E5FE0}"/>
                  </a:ext>
                </a:extLst>
              </p:cNvPr>
              <p:cNvSpPr txBox="1"/>
              <p:nvPr/>
            </p:nvSpPr>
            <p:spPr>
              <a:xfrm>
                <a:off x="1223963" y="3944852"/>
                <a:ext cx="2196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CEC97AC3-CCDF-4969-A2EB-1C57478E5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963" y="3944852"/>
                <a:ext cx="219612" cy="276999"/>
              </a:xfrm>
              <a:prstGeom prst="rect">
                <a:avLst/>
              </a:prstGeom>
              <a:blipFill>
                <a:blip r:embed="rId13"/>
                <a:stretch>
                  <a:fillRect l="-27778" r="-2222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931A642-C66A-45D8-B550-C250A4C5713A}"/>
                  </a:ext>
                </a:extLst>
              </p:cNvPr>
              <p:cNvSpPr txBox="1"/>
              <p:nvPr/>
            </p:nvSpPr>
            <p:spPr>
              <a:xfrm>
                <a:off x="1728839" y="3614498"/>
                <a:ext cx="1907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931A642-C66A-45D8-B550-C250A4C57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39" y="3614498"/>
                <a:ext cx="190758" cy="276999"/>
              </a:xfrm>
              <a:prstGeom prst="rect">
                <a:avLst/>
              </a:prstGeom>
              <a:blipFill>
                <a:blip r:embed="rId14"/>
                <a:stretch>
                  <a:fillRect l="-32258" r="-290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F5D6A54-CF4D-4FBC-B63A-99BA884BCE94}"/>
                  </a:ext>
                </a:extLst>
              </p:cNvPr>
              <p:cNvSpPr txBox="1"/>
              <p:nvPr/>
            </p:nvSpPr>
            <p:spPr>
              <a:xfrm>
                <a:off x="1678922" y="3920791"/>
                <a:ext cx="328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F5D6A54-CF4D-4FBC-B63A-99BA884BC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922" y="3920791"/>
                <a:ext cx="328615" cy="276999"/>
              </a:xfrm>
              <a:prstGeom prst="rect">
                <a:avLst/>
              </a:prstGeom>
              <a:blipFill>
                <a:blip r:embed="rId15"/>
                <a:stretch>
                  <a:fillRect l="-14815" r="-1851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9639B5A-91DC-443C-BB74-C22ED85C4425}"/>
                  </a:ext>
                </a:extLst>
              </p:cNvPr>
              <p:cNvSpPr txBox="1"/>
              <p:nvPr/>
            </p:nvSpPr>
            <p:spPr>
              <a:xfrm>
                <a:off x="2118759" y="3625895"/>
                <a:ext cx="466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39639B5A-91DC-443C-BB74-C22ED85C4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759" y="3625895"/>
                <a:ext cx="466474" cy="276999"/>
              </a:xfrm>
              <a:prstGeom prst="rect">
                <a:avLst/>
              </a:prstGeom>
              <a:blipFill>
                <a:blip r:embed="rId16"/>
                <a:stretch>
                  <a:fillRect l="-11842" r="-1315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05325522-2589-41FC-B7A5-EE45C51DC3B1}"/>
                  </a:ext>
                </a:extLst>
              </p:cNvPr>
              <p:cNvSpPr txBox="1"/>
              <p:nvPr/>
            </p:nvSpPr>
            <p:spPr>
              <a:xfrm>
                <a:off x="2139079" y="3930695"/>
                <a:ext cx="4664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𝟏𝟑𝟒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05325522-2589-41FC-B7A5-EE45C51DC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079" y="3930695"/>
                <a:ext cx="466474" cy="276999"/>
              </a:xfrm>
              <a:prstGeom prst="rect">
                <a:avLst/>
              </a:prstGeom>
              <a:blipFill>
                <a:blip r:embed="rId17"/>
                <a:stretch>
                  <a:fillRect l="-11842" r="-1315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al 36">
            <a:extLst>
              <a:ext uri="{FF2B5EF4-FFF2-40B4-BE49-F238E27FC236}">
                <a16:creationId xmlns:a16="http://schemas.microsoft.com/office/drawing/2014/main" id="{F28C32E5-2F07-4A3B-A985-D0912BE7928B}"/>
              </a:ext>
            </a:extLst>
          </p:cNvPr>
          <p:cNvSpPr/>
          <p:nvPr/>
        </p:nvSpPr>
        <p:spPr>
          <a:xfrm>
            <a:off x="10922000" y="168429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8" name="Ovaal 37">
            <a:extLst>
              <a:ext uri="{FF2B5EF4-FFF2-40B4-BE49-F238E27FC236}">
                <a16:creationId xmlns:a16="http://schemas.microsoft.com/office/drawing/2014/main" id="{D0AE1E8E-B14C-4480-B7B5-BDD662D3A2F1}"/>
              </a:ext>
            </a:extLst>
          </p:cNvPr>
          <p:cNvSpPr/>
          <p:nvPr/>
        </p:nvSpPr>
        <p:spPr>
          <a:xfrm>
            <a:off x="6847840" y="24993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35D284AE-9EBA-4612-896E-4E7AA901D6FA}"/>
              </a:ext>
            </a:extLst>
          </p:cNvPr>
          <p:cNvCxnSpPr>
            <a:cxnSpLocks/>
            <a:stCxn id="38" idx="6"/>
          </p:cNvCxnSpPr>
          <p:nvPr/>
        </p:nvCxnSpPr>
        <p:spPr>
          <a:xfrm flipV="1">
            <a:off x="6955840" y="1636054"/>
            <a:ext cx="4535051" cy="917306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>
            <a:extLst>
              <a:ext uri="{FF2B5EF4-FFF2-40B4-BE49-F238E27FC236}">
                <a16:creationId xmlns:a16="http://schemas.microsoft.com/office/drawing/2014/main" id="{610431E1-BEE5-4DFE-A377-DEFEC01E476F}"/>
              </a:ext>
            </a:extLst>
          </p:cNvPr>
          <p:cNvSpPr txBox="1"/>
          <p:nvPr/>
        </p:nvSpPr>
        <p:spPr>
          <a:xfrm rot="20686534">
            <a:off x="7067690" y="2186139"/>
            <a:ext cx="4794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Avis</a:t>
            </a:r>
          </a:p>
        </p:txBody>
      </p:sp>
      <p:pic>
        <p:nvPicPr>
          <p:cNvPr id="48" name="Afbeelding 47">
            <a:extLst>
              <a:ext uri="{FF2B5EF4-FFF2-40B4-BE49-F238E27FC236}">
                <a16:creationId xmlns:a16="http://schemas.microsoft.com/office/drawing/2014/main" id="{2B2D8B49-D8D3-4B3C-8F50-1017EDFB0E6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30" y="4548415"/>
            <a:ext cx="5567363" cy="533400"/>
          </a:xfrm>
          <a:prstGeom prst="rect">
            <a:avLst/>
          </a:prstGeom>
        </p:spPr>
      </p:pic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03080597-9A01-42FC-B994-2BC5919B4BD9}"/>
              </a:ext>
            </a:extLst>
          </p:cNvPr>
          <p:cNvCxnSpPr/>
          <p:nvPr/>
        </p:nvCxnSpPr>
        <p:spPr>
          <a:xfrm flipV="1">
            <a:off x="8432800" y="2255520"/>
            <a:ext cx="0" cy="217424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08822024-0214-475D-BF08-C4D78432081D}"/>
                  </a:ext>
                </a:extLst>
              </p:cNvPr>
              <p:cNvSpPr txBox="1"/>
              <p:nvPr/>
            </p:nvSpPr>
            <p:spPr>
              <a:xfrm>
                <a:off x="8263683" y="4461338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08822024-0214-475D-BF08-C4D784320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683" y="4461338"/>
                <a:ext cx="338234" cy="215444"/>
              </a:xfrm>
              <a:prstGeom prst="rect">
                <a:avLst/>
              </a:prstGeom>
              <a:blipFill>
                <a:blip r:embed="rId19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kstvak 51">
            <a:extLst>
              <a:ext uri="{FF2B5EF4-FFF2-40B4-BE49-F238E27FC236}">
                <a16:creationId xmlns:a16="http://schemas.microsoft.com/office/drawing/2014/main" id="{46C94B66-B38E-41B8-AC61-4154BDBA7C4D}"/>
              </a:ext>
            </a:extLst>
          </p:cNvPr>
          <p:cNvSpPr txBox="1"/>
          <p:nvPr/>
        </p:nvSpPr>
        <p:spPr>
          <a:xfrm>
            <a:off x="904067" y="5223713"/>
            <a:ext cx="2919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Rent-a-</a:t>
            </a:r>
            <a:r>
              <a:rPr lang="nl-NL" b="1" dirty="0" err="1"/>
              <a:t>car</a:t>
            </a:r>
            <a:r>
              <a:rPr lang="nl-NL" b="1" dirty="0"/>
              <a:t> is het voordeligst.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B1FACAA1-6F07-4A37-AF19-CF4ADEB1D7FE}"/>
              </a:ext>
            </a:extLst>
          </p:cNvPr>
          <p:cNvSpPr txBox="1"/>
          <p:nvPr/>
        </p:nvSpPr>
        <p:spPr>
          <a:xfrm>
            <a:off x="904067" y="5709474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Het scheelt: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hthoek 53">
                <a:extLst>
                  <a:ext uri="{FF2B5EF4-FFF2-40B4-BE49-F238E27FC236}">
                    <a16:creationId xmlns:a16="http://schemas.microsoft.com/office/drawing/2014/main" id="{C1188A41-E854-442B-B283-A74D3CE96976}"/>
                  </a:ext>
                </a:extLst>
              </p:cNvPr>
              <p:cNvSpPr/>
              <p:nvPr/>
            </p:nvSpPr>
            <p:spPr>
              <a:xfrm>
                <a:off x="2213854" y="5690835"/>
                <a:ext cx="17556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0,11</m:t>
                      </m:r>
                      <m:r>
                        <a:rPr lang="nl-NL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150</m:t>
                      </m:r>
                      <m:r>
                        <a:rPr lang="nl-NL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4" name="Rechthoek 53">
                <a:extLst>
                  <a:ext uri="{FF2B5EF4-FFF2-40B4-BE49-F238E27FC236}">
                    <a16:creationId xmlns:a16="http://schemas.microsoft.com/office/drawing/2014/main" id="{C1188A41-E854-442B-B283-A74D3CE969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854" y="5690835"/>
                <a:ext cx="175560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B0352760-7D0E-43C8-9F71-3E50ACD08D1A}"/>
                  </a:ext>
                </a:extLst>
              </p:cNvPr>
              <p:cNvSpPr txBox="1"/>
              <p:nvPr/>
            </p:nvSpPr>
            <p:spPr>
              <a:xfrm>
                <a:off x="3823521" y="5733755"/>
                <a:ext cx="19356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0,15</m:t>
                          </m:r>
                          <m:r>
                            <a:rPr lang="nl-NL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150</m:t>
                          </m:r>
                          <m:r>
                            <a:rPr lang="nl-N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+80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B0352760-7D0E-43C8-9F71-3E50ACD08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521" y="5733755"/>
                <a:ext cx="1935658" cy="276999"/>
              </a:xfrm>
              <a:prstGeom prst="rect">
                <a:avLst/>
              </a:prstGeom>
              <a:blipFill>
                <a:blip r:embed="rId2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94B8EA6B-420C-4ECA-B532-1CA067EBA9DA}"/>
                  </a:ext>
                </a:extLst>
              </p:cNvPr>
              <p:cNvSpPr txBox="1"/>
              <p:nvPr/>
            </p:nvSpPr>
            <p:spPr>
              <a:xfrm>
                <a:off x="5754417" y="5718515"/>
                <a:ext cx="992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1" i="0" smtClean="0">
                          <a:latin typeface="Cambria Math" panose="02040503050406030204" pitchFamily="18" charset="0"/>
                        </a:rPr>
                        <m:t>𝐞𝐮𝐫𝐨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94B8EA6B-420C-4ECA-B532-1CA067EBA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417" y="5718515"/>
                <a:ext cx="992258" cy="276999"/>
              </a:xfrm>
              <a:prstGeom prst="rect">
                <a:avLst/>
              </a:prstGeom>
              <a:blipFill>
                <a:blip r:embed="rId22"/>
                <a:stretch>
                  <a:fillRect l="-2454" r="-368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92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5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44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43F2DDC8-CB31-43E2-9636-962D5EA54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3" y="536583"/>
            <a:ext cx="6094095" cy="2800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089C3E2-4A5E-4D64-996C-B9126A7EB9DB}"/>
                  </a:ext>
                </a:extLst>
              </p:cNvPr>
              <p:cNvSpPr txBox="1"/>
              <p:nvPr/>
            </p:nvSpPr>
            <p:spPr>
              <a:xfrm>
                <a:off x="8077200" y="812697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=0,15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+80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089C3E2-4A5E-4D64-996C-B9126A7EB9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812697"/>
                <a:ext cx="1611660" cy="276999"/>
              </a:xfrm>
              <a:prstGeom prst="rect">
                <a:avLst/>
              </a:prstGeom>
              <a:blipFill>
                <a:blip r:embed="rId3"/>
                <a:stretch>
                  <a:fillRect l="-2652" r="-303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ep 6">
            <a:extLst>
              <a:ext uri="{FF2B5EF4-FFF2-40B4-BE49-F238E27FC236}">
                <a16:creationId xmlns:a16="http://schemas.microsoft.com/office/drawing/2014/main" id="{C6A58EC4-75C4-46EF-95BF-A53CF626C956}"/>
              </a:ext>
            </a:extLst>
          </p:cNvPr>
          <p:cNvGrpSpPr/>
          <p:nvPr/>
        </p:nvGrpSpPr>
        <p:grpSpPr>
          <a:xfrm>
            <a:off x="6496245" y="1367496"/>
            <a:ext cx="5334000" cy="3886200"/>
            <a:chOff x="6496245" y="859496"/>
            <a:chExt cx="5334000" cy="3886200"/>
          </a:xfrm>
        </p:grpSpPr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78F5BA07-4D78-4EC2-B29E-1AB4D89CA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245" y="859496"/>
              <a:ext cx="5334000" cy="3886200"/>
            </a:xfrm>
            <a:prstGeom prst="rect">
              <a:avLst/>
            </a:prstGeom>
          </p:spPr>
        </p:pic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CBD738B3-BCBB-44D4-A44A-8FF239B72497}"/>
                </a:ext>
              </a:extLst>
            </p:cNvPr>
            <p:cNvSpPr/>
            <p:nvPr/>
          </p:nvSpPr>
          <p:spPr>
            <a:xfrm>
              <a:off x="6847840" y="25908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F2D5601E-F810-4D9E-98A0-E1C067395B04}"/>
                </a:ext>
              </a:extLst>
            </p:cNvPr>
            <p:cNvSpPr/>
            <p:nvPr/>
          </p:nvSpPr>
          <p:spPr>
            <a:xfrm>
              <a:off x="10922000" y="140208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4A909A82-BA14-4B32-8C7D-7CFF84A4BBA1}"/>
                </a:ext>
              </a:extLst>
            </p:cNvPr>
            <p:cNvCxnSpPr>
              <a:cxnSpLocks/>
              <a:stCxn id="9" idx="6"/>
            </p:cNvCxnSpPr>
            <p:nvPr/>
          </p:nvCxnSpPr>
          <p:spPr>
            <a:xfrm flipV="1">
              <a:off x="6955840" y="1298986"/>
              <a:ext cx="4535051" cy="1345814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E644E3CD-C9A7-4174-99CC-5CEC27136A08}"/>
                </a:ext>
              </a:extLst>
            </p:cNvPr>
            <p:cNvSpPr txBox="1"/>
            <p:nvPr/>
          </p:nvSpPr>
          <p:spPr>
            <a:xfrm rot="20639413">
              <a:off x="7210593" y="2400546"/>
              <a:ext cx="9414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>
                  <a:solidFill>
                    <a:srgbClr val="FF0000"/>
                  </a:solidFill>
                </a:rPr>
                <a:t>Rent-a-</a:t>
              </a:r>
              <a:r>
                <a:rPr lang="nl-NL" sz="1400" dirty="0" err="1">
                  <a:solidFill>
                    <a:srgbClr val="FF0000"/>
                  </a:solidFill>
                </a:rPr>
                <a:t>car</a:t>
              </a:r>
              <a:endParaRPr lang="nl-NL" sz="1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F749BECE-9ED0-4E9A-876F-A0FD02CE5153}"/>
              </a:ext>
            </a:extLst>
          </p:cNvPr>
          <p:cNvSpPr txBox="1"/>
          <p:nvPr/>
        </p:nvSpPr>
        <p:spPr>
          <a:xfrm>
            <a:off x="9688860" y="781816"/>
            <a:ext cx="1050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(Rent-a-</a:t>
            </a:r>
            <a:r>
              <a:rPr lang="nl-NL" sz="1400" dirty="0" err="1"/>
              <a:t>car</a:t>
            </a:r>
            <a:r>
              <a:rPr lang="nl-NL" sz="14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90E499B-6A02-4558-A78A-DCBB45A2CE08}"/>
                  </a:ext>
                </a:extLst>
              </p:cNvPr>
              <p:cNvSpPr txBox="1"/>
              <p:nvPr/>
            </p:nvSpPr>
            <p:spPr>
              <a:xfrm>
                <a:off x="8077200" y="1120474"/>
                <a:ext cx="1611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=0,11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+90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90E499B-6A02-4558-A78A-DCBB45A2C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120474"/>
                <a:ext cx="1611660" cy="276999"/>
              </a:xfrm>
              <a:prstGeom prst="rect">
                <a:avLst/>
              </a:prstGeom>
              <a:blipFill>
                <a:blip r:embed="rId5"/>
                <a:stretch>
                  <a:fillRect l="-2652" r="-303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6CCB1BA3-BF11-4D30-A578-E344528D0373}"/>
              </a:ext>
            </a:extLst>
          </p:cNvPr>
          <p:cNvSpPr txBox="1"/>
          <p:nvPr/>
        </p:nvSpPr>
        <p:spPr>
          <a:xfrm>
            <a:off x="9688860" y="1094109"/>
            <a:ext cx="588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(Avis)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0C2D0FD3-AB68-4D7A-9BAB-87BF5A4CF13F}"/>
              </a:ext>
            </a:extLst>
          </p:cNvPr>
          <p:cNvSpPr/>
          <p:nvPr/>
        </p:nvSpPr>
        <p:spPr>
          <a:xfrm>
            <a:off x="10922000" y="205005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E38516C6-23D4-4FD4-9A63-362BEB68C26B}"/>
              </a:ext>
            </a:extLst>
          </p:cNvPr>
          <p:cNvSpPr/>
          <p:nvPr/>
        </p:nvSpPr>
        <p:spPr>
          <a:xfrm>
            <a:off x="6847840" y="286512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B12C7C6C-5CB7-46A3-BE18-1716D6268DE9}"/>
              </a:ext>
            </a:extLst>
          </p:cNvPr>
          <p:cNvCxnSpPr>
            <a:cxnSpLocks/>
            <a:stCxn id="17" idx="6"/>
          </p:cNvCxnSpPr>
          <p:nvPr/>
        </p:nvCxnSpPr>
        <p:spPr>
          <a:xfrm flipV="1">
            <a:off x="6955840" y="2001814"/>
            <a:ext cx="4535051" cy="917306"/>
          </a:xfrm>
          <a:prstGeom prst="line">
            <a:avLst/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BD90258D-3578-49CB-BB81-A42ED9BDDAF7}"/>
              </a:ext>
            </a:extLst>
          </p:cNvPr>
          <p:cNvSpPr txBox="1"/>
          <p:nvPr/>
        </p:nvSpPr>
        <p:spPr>
          <a:xfrm rot="20686534">
            <a:off x="7067690" y="2551899"/>
            <a:ext cx="4794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B050"/>
                </a:solidFill>
              </a:rPr>
              <a:t>Avis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BF25EB95-8CFB-4DAC-A46A-37662D2A4EEA}"/>
              </a:ext>
            </a:extLst>
          </p:cNvPr>
          <p:cNvSpPr txBox="1"/>
          <p:nvPr/>
        </p:nvSpPr>
        <p:spPr>
          <a:xfrm>
            <a:off x="706763" y="1028141"/>
            <a:ext cx="219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Bereken</a:t>
            </a:r>
            <a:r>
              <a:rPr lang="nl-NL" dirty="0"/>
              <a:t> het snijpunt: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D50C55F-F953-4D8E-9833-91E81490BF00}"/>
                  </a:ext>
                </a:extLst>
              </p:cNvPr>
              <p:cNvSpPr txBox="1"/>
              <p:nvPr/>
            </p:nvSpPr>
            <p:spPr>
              <a:xfrm>
                <a:off x="965200" y="1608996"/>
                <a:ext cx="2552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+80=0,11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+90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D50C55F-F953-4D8E-9833-91E81490B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1608996"/>
                <a:ext cx="2552045" cy="276999"/>
              </a:xfrm>
              <a:prstGeom prst="rect">
                <a:avLst/>
              </a:prstGeom>
              <a:blipFill>
                <a:blip r:embed="rId6"/>
                <a:stretch>
                  <a:fillRect l="-1671" r="-190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6BDC9DA-FA35-4D0B-8889-F2EA04E4DE77}"/>
                  </a:ext>
                </a:extLst>
              </p:cNvPr>
              <p:cNvSpPr txBox="1"/>
              <p:nvPr/>
            </p:nvSpPr>
            <p:spPr>
              <a:xfrm>
                <a:off x="1524000" y="2519316"/>
                <a:ext cx="11774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C6BDC9DA-FA35-4D0B-8889-F2EA04E4D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519316"/>
                <a:ext cx="1177438" cy="276999"/>
              </a:xfrm>
              <a:prstGeom prst="rect">
                <a:avLst/>
              </a:prstGeom>
              <a:blipFill>
                <a:blip r:embed="rId7"/>
                <a:stretch>
                  <a:fillRect l="-4145" r="-414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DEF4499-DCC8-4DA5-B1FE-5B84B97607F8}"/>
                  </a:ext>
                </a:extLst>
              </p:cNvPr>
              <p:cNvSpPr txBox="1"/>
              <p:nvPr/>
            </p:nvSpPr>
            <p:spPr>
              <a:xfrm>
                <a:off x="1524000" y="2946092"/>
                <a:ext cx="920958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0,04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DDEF4499-DCC8-4DA5-B1FE-5B84B9760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46092"/>
                <a:ext cx="920958" cy="5497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FC4891A-910C-4F73-B61F-E0B1A1A7CFBF}"/>
                  </a:ext>
                </a:extLst>
              </p:cNvPr>
              <p:cNvSpPr txBox="1"/>
              <p:nvPr/>
            </p:nvSpPr>
            <p:spPr>
              <a:xfrm>
                <a:off x="2470414" y="3099517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FC4891A-910C-4F73-B61F-E0B1A1A7C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414" y="3099517"/>
                <a:ext cx="674865" cy="276999"/>
              </a:xfrm>
              <a:prstGeom prst="rect">
                <a:avLst/>
              </a:prstGeom>
              <a:blipFill>
                <a:blip r:embed="rId9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9B654BC9-E518-4830-AC0B-4CC54B1B83C5}"/>
              </a:ext>
            </a:extLst>
          </p:cNvPr>
          <p:cNvSpPr txBox="1"/>
          <p:nvPr/>
        </p:nvSpPr>
        <p:spPr>
          <a:xfrm>
            <a:off x="824546" y="3667956"/>
            <a:ext cx="441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Zie grafiek, vanaf 250 km is Avis voordeliger.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F73BE28-0505-444F-A93B-D229B62E1CBD}"/>
              </a:ext>
            </a:extLst>
          </p:cNvPr>
          <p:cNvSpPr txBox="1"/>
          <p:nvPr/>
        </p:nvSpPr>
        <p:spPr>
          <a:xfrm>
            <a:off x="708167" y="4729616"/>
            <a:ext cx="1404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 via de GR: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EAAA5485-8249-4A3B-858C-AA074408944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38" y="5243742"/>
            <a:ext cx="6168771" cy="1200150"/>
          </a:xfrm>
          <a:prstGeom prst="rect">
            <a:avLst/>
          </a:prstGeom>
        </p:spPr>
      </p:pic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E05F0485-AE2F-4E1F-AB7D-E688A4BB11D0}"/>
              </a:ext>
            </a:extLst>
          </p:cNvPr>
          <p:cNvCxnSpPr/>
          <p:nvPr/>
        </p:nvCxnSpPr>
        <p:spPr>
          <a:xfrm>
            <a:off x="9455285" y="2430936"/>
            <a:ext cx="0" cy="237452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1009130" y="2035047"/>
                <a:ext cx="2552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−0,11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=90−80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130" y="2035047"/>
                <a:ext cx="2552045" cy="276999"/>
              </a:xfrm>
              <a:prstGeom prst="rect">
                <a:avLst/>
              </a:prstGeom>
              <a:blipFill>
                <a:blip r:embed="rId11"/>
                <a:stretch>
                  <a:fillRect l="-1914" r="-191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41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96</TotalTime>
  <Words>181</Words>
  <Application>Microsoft Office PowerPoint</Application>
  <PresentationFormat>Breedbeeld</PresentationFormat>
  <Paragraphs>52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12</cp:revision>
  <dcterms:created xsi:type="dcterms:W3CDTF">2018-03-07T16:00:00Z</dcterms:created>
  <dcterms:modified xsi:type="dcterms:W3CDTF">2019-02-14T11:11:59Z</dcterms:modified>
</cp:coreProperties>
</file>