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336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97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68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70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77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84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689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20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7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263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1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96748-C504-4524-AA42-57E7EDF49929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1D2CE-9ACC-468D-9B44-918EBE5549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74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jp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8A0E287-0D0E-4398-908E-8AE35ACBC9A3}"/>
              </a:ext>
            </a:extLst>
          </p:cNvPr>
          <p:cNvSpPr txBox="1"/>
          <p:nvPr/>
        </p:nvSpPr>
        <p:spPr>
          <a:xfrm>
            <a:off x="408550" y="404837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FA2169E-CAF1-4E8A-AB70-673B16B5D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92" y="852185"/>
            <a:ext cx="5160645" cy="152019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B46328F-2908-4DD3-BC00-A3F3478E6F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336" y="426417"/>
            <a:ext cx="2214563" cy="11858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BF8892D-4812-4215-9959-32BB2AF11F76}"/>
                  </a:ext>
                </a:extLst>
              </p:cNvPr>
              <p:cNvSpPr txBox="1"/>
              <p:nvPr/>
            </p:nvSpPr>
            <p:spPr>
              <a:xfrm>
                <a:off x="1179114" y="2575560"/>
                <a:ext cx="5739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𝑟𝑐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BF8892D-4812-4215-9959-32BB2AF11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114" y="2575560"/>
                <a:ext cx="573939" cy="276999"/>
              </a:xfrm>
              <a:prstGeom prst="rect">
                <a:avLst/>
              </a:prstGeom>
              <a:blipFill>
                <a:blip r:embed="rId4"/>
                <a:stretch>
                  <a:fillRect l="-5263" r="-315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EC24BF5C-7E63-4585-B9B9-5745D5ABCE9F}"/>
                  </a:ext>
                </a:extLst>
              </p:cNvPr>
              <p:cNvSpPr txBox="1"/>
              <p:nvPr/>
            </p:nvSpPr>
            <p:spPr>
              <a:xfrm>
                <a:off x="2560874" y="2564451"/>
                <a:ext cx="6688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𝑟𝑐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EC24BF5C-7E63-4585-B9B9-5745D5ABC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874" y="2564451"/>
                <a:ext cx="668836" cy="276999"/>
              </a:xfrm>
              <a:prstGeom prst="rect">
                <a:avLst/>
              </a:prstGeom>
              <a:blipFill>
                <a:blip r:embed="rId5"/>
                <a:stretch>
                  <a:fillRect l="-4545" r="-3636" b="-1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67CFBD8-8A0A-4EBC-9E90-A7D906641687}"/>
                  </a:ext>
                </a:extLst>
              </p:cNvPr>
              <p:cNvSpPr txBox="1"/>
              <p:nvPr/>
            </p:nvSpPr>
            <p:spPr>
              <a:xfrm>
                <a:off x="4002915" y="2561252"/>
                <a:ext cx="6207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𝑟𝑐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F67CFBD8-8A0A-4EBC-9E90-A7D906641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915" y="2561252"/>
                <a:ext cx="620746" cy="276999"/>
              </a:xfrm>
              <a:prstGeom prst="rect">
                <a:avLst/>
              </a:prstGeom>
              <a:blipFill>
                <a:blip r:embed="rId6"/>
                <a:stretch>
                  <a:fillRect l="-4950" r="-3960" b="-1087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EBE8583-33B3-436E-AE96-3643D59710AC}"/>
                  </a:ext>
                </a:extLst>
              </p:cNvPr>
              <p:cNvSpPr txBox="1"/>
              <p:nvPr/>
            </p:nvSpPr>
            <p:spPr>
              <a:xfrm>
                <a:off x="5266430" y="2539263"/>
                <a:ext cx="616707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𝑟𝑐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EBE8583-33B3-436E-AE96-3643D5971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430" y="2539263"/>
                <a:ext cx="616707" cy="298415"/>
              </a:xfrm>
              <a:prstGeom prst="rect">
                <a:avLst/>
              </a:prstGeom>
              <a:blipFill>
                <a:blip r:embed="rId7"/>
                <a:stretch>
                  <a:fillRect l="-4950" r="-2970" b="-229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708E343B-8C89-4C3D-9DAB-10B63A371201}"/>
                  </a:ext>
                </a:extLst>
              </p:cNvPr>
              <p:cNvSpPr/>
              <p:nvPr/>
            </p:nvSpPr>
            <p:spPr>
              <a:xfrm>
                <a:off x="1692590" y="2529393"/>
                <a:ext cx="5421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0,5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Rechthoek 12">
                <a:extLst>
                  <a:ext uri="{FF2B5EF4-FFF2-40B4-BE49-F238E27FC236}">
                    <a16:creationId xmlns:a16="http://schemas.microsoft.com/office/drawing/2014/main" id="{708E343B-8C89-4C3D-9DAB-10B63A3712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590" y="2529393"/>
                <a:ext cx="54213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00F6BEF7-D977-43C8-B39C-075A64833B97}"/>
                  </a:ext>
                </a:extLst>
              </p:cNvPr>
              <p:cNvSpPr txBox="1"/>
              <p:nvPr/>
            </p:nvSpPr>
            <p:spPr>
              <a:xfrm>
                <a:off x="3252061" y="2561252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00F6BEF7-D977-43C8-B39C-075A64833B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061" y="2561252"/>
                <a:ext cx="354264" cy="276999"/>
              </a:xfrm>
              <a:prstGeom prst="rect">
                <a:avLst/>
              </a:prstGeom>
              <a:blipFill>
                <a:blip r:embed="rId9"/>
                <a:stretch>
                  <a:fillRect l="-1695" r="-1525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445313E-ED41-42EF-9572-3B8FD80EF399}"/>
                  </a:ext>
                </a:extLst>
              </p:cNvPr>
              <p:cNvSpPr txBox="1"/>
              <p:nvPr/>
            </p:nvSpPr>
            <p:spPr>
              <a:xfrm>
                <a:off x="4690095" y="254727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445313E-ED41-42EF-9572-3B8FD80EF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095" y="2547279"/>
                <a:ext cx="181139" cy="276999"/>
              </a:xfrm>
              <a:prstGeom prst="rect">
                <a:avLst/>
              </a:prstGeom>
              <a:blipFill>
                <a:blip r:embed="rId10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40A06C6-F9FE-4C13-B3BE-D68B6410351D}"/>
                  </a:ext>
                </a:extLst>
              </p:cNvPr>
              <p:cNvSpPr txBox="1"/>
              <p:nvPr/>
            </p:nvSpPr>
            <p:spPr>
              <a:xfrm>
                <a:off x="5928881" y="255051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40A06C6-F9FE-4C13-B3BE-D68B64103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881" y="2550519"/>
                <a:ext cx="181139" cy="276999"/>
              </a:xfrm>
              <a:prstGeom prst="rect">
                <a:avLst/>
              </a:prstGeom>
              <a:blipFill>
                <a:blip r:embed="rId11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Afbeelding 17">
            <a:extLst>
              <a:ext uri="{FF2B5EF4-FFF2-40B4-BE49-F238E27FC236}">
                <a16:creationId xmlns:a16="http://schemas.microsoft.com/office/drawing/2014/main" id="{4B541BE7-1B53-4FC3-B202-2FFE689727E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92" y="3072179"/>
            <a:ext cx="3227070" cy="30003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E572969-A7AF-4C09-A581-691CB5D3A6F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619" y="1780567"/>
            <a:ext cx="5528786" cy="426577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BCD4BE3-85B4-4352-9679-B07D81FE01D5}"/>
                  </a:ext>
                </a:extLst>
              </p:cNvPr>
              <p:cNvSpPr txBox="1"/>
              <p:nvPr/>
            </p:nvSpPr>
            <p:spPr>
              <a:xfrm>
                <a:off x="11767900" y="4335878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BCD4BE3-85B4-4352-9679-B07D81FE0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7900" y="4335878"/>
                <a:ext cx="141705" cy="215444"/>
              </a:xfrm>
              <a:prstGeom prst="rect">
                <a:avLst/>
              </a:prstGeom>
              <a:blipFill>
                <a:blip r:embed="rId14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6F7294D-C7E8-4A3E-990B-2353AE4579B8}"/>
                  </a:ext>
                </a:extLst>
              </p:cNvPr>
              <p:cNvSpPr txBox="1"/>
              <p:nvPr/>
            </p:nvSpPr>
            <p:spPr>
              <a:xfrm>
                <a:off x="8805865" y="150455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6F7294D-C7E8-4A3E-990B-2353AE4579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5865" y="1504558"/>
                <a:ext cx="144142" cy="215444"/>
              </a:xfrm>
              <a:prstGeom prst="rect">
                <a:avLst/>
              </a:prstGeom>
              <a:blipFill>
                <a:blip r:embed="rId15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Afbeelding 23">
            <a:extLst>
              <a:ext uri="{FF2B5EF4-FFF2-40B4-BE49-F238E27FC236}">
                <a16:creationId xmlns:a16="http://schemas.microsoft.com/office/drawing/2014/main" id="{44979C97-7734-4895-982E-4AC43AA292E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39" y="3606137"/>
            <a:ext cx="1843430" cy="603504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FB54CEA1-CE91-4C68-88FF-9307BF540A3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177" y="3602938"/>
            <a:ext cx="1870862" cy="603504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71F53540-18F3-4F85-83FF-81AE4147404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58" y="4888427"/>
            <a:ext cx="1777594" cy="59801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9DDDD6EF-AA33-408E-ABDB-9CE17157898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63" y="4896421"/>
            <a:ext cx="1788566" cy="559613"/>
          </a:xfrm>
          <a:prstGeom prst="rect">
            <a:avLst/>
          </a:prstGeom>
        </p:spPr>
      </p:pic>
      <p:sp>
        <p:nvSpPr>
          <p:cNvPr id="31" name="Ovaal 30">
            <a:extLst>
              <a:ext uri="{FF2B5EF4-FFF2-40B4-BE49-F238E27FC236}">
                <a16:creationId xmlns:a16="http://schemas.microsoft.com/office/drawing/2014/main" id="{2BE99FB3-A3E6-4A9E-9561-16BA7B64754D}"/>
              </a:ext>
            </a:extLst>
          </p:cNvPr>
          <p:cNvSpPr/>
          <p:nvPr/>
        </p:nvSpPr>
        <p:spPr>
          <a:xfrm>
            <a:off x="8829040" y="545592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>
            <a:extLst>
              <a:ext uri="{FF2B5EF4-FFF2-40B4-BE49-F238E27FC236}">
                <a16:creationId xmlns:a16="http://schemas.microsoft.com/office/drawing/2014/main" id="{30F254D1-9A85-425A-BFF8-5AEF144438C1}"/>
              </a:ext>
            </a:extLst>
          </p:cNvPr>
          <p:cNvSpPr/>
          <p:nvPr/>
        </p:nvSpPr>
        <p:spPr>
          <a:xfrm>
            <a:off x="10373360" y="467360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5C62EE5A-410B-4012-8A80-192FE208087C}"/>
              </a:ext>
            </a:extLst>
          </p:cNvPr>
          <p:cNvSpPr/>
          <p:nvPr/>
        </p:nvSpPr>
        <p:spPr>
          <a:xfrm>
            <a:off x="8829040" y="352552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B8CE7838-B7F6-4B31-846F-88020C6BD1DB}"/>
              </a:ext>
            </a:extLst>
          </p:cNvPr>
          <p:cNvSpPr/>
          <p:nvPr/>
        </p:nvSpPr>
        <p:spPr>
          <a:xfrm>
            <a:off x="9601200" y="429768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Ovaal 34">
            <a:extLst>
              <a:ext uri="{FF2B5EF4-FFF2-40B4-BE49-F238E27FC236}">
                <a16:creationId xmlns:a16="http://schemas.microsoft.com/office/drawing/2014/main" id="{BBE81EF7-8923-4D99-9E70-F51C8473FAA4}"/>
              </a:ext>
            </a:extLst>
          </p:cNvPr>
          <p:cNvSpPr/>
          <p:nvPr/>
        </p:nvSpPr>
        <p:spPr>
          <a:xfrm>
            <a:off x="9601200" y="274320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D4C05406-1C84-4FE1-B13A-D664E9A3D40C}"/>
              </a:ext>
            </a:extLst>
          </p:cNvPr>
          <p:cNvSpPr/>
          <p:nvPr/>
        </p:nvSpPr>
        <p:spPr>
          <a:xfrm>
            <a:off x="8829040" y="428752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548470CA-AB40-45A0-A125-6850D58937F9}"/>
              </a:ext>
            </a:extLst>
          </p:cNvPr>
          <p:cNvCxnSpPr/>
          <p:nvPr/>
        </p:nvCxnSpPr>
        <p:spPr>
          <a:xfrm flipV="1">
            <a:off x="7914640" y="4074160"/>
            <a:ext cx="3853260" cy="19164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DF3B590E-ED04-46F1-8612-E150CD409FCC}"/>
                  </a:ext>
                </a:extLst>
              </p:cNvPr>
              <p:cNvSpPr txBox="1"/>
              <p:nvPr/>
            </p:nvSpPr>
            <p:spPr>
              <a:xfrm>
                <a:off x="11587024" y="3847589"/>
                <a:ext cx="132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DF3B590E-ED04-46F1-8612-E150CD409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7024" y="3847589"/>
                <a:ext cx="132344" cy="276999"/>
              </a:xfrm>
              <a:prstGeom prst="rect">
                <a:avLst/>
              </a:prstGeom>
              <a:blipFill>
                <a:blip r:embed="rId20"/>
                <a:stretch>
                  <a:fillRect l="-47619" r="-428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6241516F-5900-48F6-A9BE-D670A1DC722D}"/>
              </a:ext>
            </a:extLst>
          </p:cNvPr>
          <p:cNvCxnSpPr>
            <a:cxnSpLocks/>
          </p:cNvCxnSpPr>
          <p:nvPr/>
        </p:nvCxnSpPr>
        <p:spPr>
          <a:xfrm>
            <a:off x="7281460" y="1969124"/>
            <a:ext cx="3965660" cy="3963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8E7B2671-AFD4-4BB6-8D20-07A093BE6E70}"/>
                  </a:ext>
                </a:extLst>
              </p:cNvPr>
              <p:cNvSpPr txBox="1"/>
              <p:nvPr/>
            </p:nvSpPr>
            <p:spPr>
              <a:xfrm>
                <a:off x="7457617" y="1830624"/>
                <a:ext cx="2508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8E7B2671-AFD4-4BB6-8D20-07A093BE6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617" y="1830624"/>
                <a:ext cx="250838" cy="276999"/>
              </a:xfrm>
              <a:prstGeom prst="rect">
                <a:avLst/>
              </a:prstGeom>
              <a:blipFill>
                <a:blip r:embed="rId21"/>
                <a:stretch>
                  <a:fillRect l="-14286" r="-952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al 43">
            <a:extLst>
              <a:ext uri="{FF2B5EF4-FFF2-40B4-BE49-F238E27FC236}">
                <a16:creationId xmlns:a16="http://schemas.microsoft.com/office/drawing/2014/main" id="{932803B6-CD04-4F0F-8774-21C86059A2E5}"/>
              </a:ext>
            </a:extLst>
          </p:cNvPr>
          <p:cNvSpPr/>
          <p:nvPr/>
        </p:nvSpPr>
        <p:spPr>
          <a:xfrm>
            <a:off x="6898640" y="429768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>
            <a:extLst>
              <a:ext uri="{FF2B5EF4-FFF2-40B4-BE49-F238E27FC236}">
                <a16:creationId xmlns:a16="http://schemas.microsoft.com/office/drawing/2014/main" id="{17C28340-4FF0-4A22-9BF7-85B85F3EC655}"/>
              </a:ext>
            </a:extLst>
          </p:cNvPr>
          <p:cNvSpPr/>
          <p:nvPr/>
        </p:nvSpPr>
        <p:spPr>
          <a:xfrm>
            <a:off x="8839200" y="235712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1C2A9460-D880-4F92-B2F3-249914B842E5}"/>
              </a:ext>
            </a:extLst>
          </p:cNvPr>
          <p:cNvCxnSpPr>
            <a:cxnSpLocks/>
          </p:cNvCxnSpPr>
          <p:nvPr/>
        </p:nvCxnSpPr>
        <p:spPr>
          <a:xfrm flipH="1">
            <a:off x="6525906" y="1855868"/>
            <a:ext cx="2911318" cy="29257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AD57669E-9822-4190-A4C6-D876C6989C37}"/>
                  </a:ext>
                </a:extLst>
              </p:cNvPr>
              <p:cNvSpPr txBox="1"/>
              <p:nvPr/>
            </p:nvSpPr>
            <p:spPr>
              <a:xfrm>
                <a:off x="9458980" y="1798310"/>
                <a:ext cx="1899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AD57669E-9822-4190-A4C6-D876C6989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8980" y="1798310"/>
                <a:ext cx="189924" cy="276999"/>
              </a:xfrm>
              <a:prstGeom prst="rect">
                <a:avLst/>
              </a:prstGeom>
              <a:blipFill>
                <a:blip r:embed="rId22"/>
                <a:stretch>
                  <a:fillRect l="-19355" r="-161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1A4484DD-71E9-4FCD-8758-AE07433FC926}"/>
              </a:ext>
            </a:extLst>
          </p:cNvPr>
          <p:cNvCxnSpPr>
            <a:cxnSpLocks/>
          </p:cNvCxnSpPr>
          <p:nvPr/>
        </p:nvCxnSpPr>
        <p:spPr>
          <a:xfrm flipH="1">
            <a:off x="8024139" y="1999814"/>
            <a:ext cx="2046265" cy="40465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5C047587-BA65-41F3-935D-AE1457DFAE02}"/>
                  </a:ext>
                </a:extLst>
              </p:cNvPr>
              <p:cNvSpPr txBox="1"/>
              <p:nvPr/>
            </p:nvSpPr>
            <p:spPr>
              <a:xfrm>
                <a:off x="10092160" y="1969123"/>
                <a:ext cx="183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5C047587-BA65-41F3-935D-AE1457DFAE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2160" y="1969123"/>
                <a:ext cx="183961" cy="276999"/>
              </a:xfrm>
              <a:prstGeom prst="rect">
                <a:avLst/>
              </a:prstGeom>
              <a:blipFill>
                <a:blip r:embed="rId23"/>
                <a:stretch>
                  <a:fillRect l="-33333" r="-3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hthoek 56">
            <a:extLst>
              <a:ext uri="{FF2B5EF4-FFF2-40B4-BE49-F238E27FC236}">
                <a16:creationId xmlns:a16="http://schemas.microsoft.com/office/drawing/2014/main" id="{7C88BA49-285B-4C96-9DAD-7263DDA29DBC}"/>
              </a:ext>
            </a:extLst>
          </p:cNvPr>
          <p:cNvSpPr/>
          <p:nvPr/>
        </p:nvSpPr>
        <p:spPr>
          <a:xfrm>
            <a:off x="1946073" y="365110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8D7AB13E-BBDC-402D-9261-63C7061EFDC0}"/>
              </a:ext>
            </a:extLst>
          </p:cNvPr>
          <p:cNvSpPr/>
          <p:nvPr/>
        </p:nvSpPr>
        <p:spPr>
          <a:xfrm>
            <a:off x="1946073" y="396606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19168014-BE10-4D2B-B68C-DCF62FCE1BDE}"/>
              </a:ext>
            </a:extLst>
          </p:cNvPr>
          <p:cNvSpPr/>
          <p:nvPr/>
        </p:nvSpPr>
        <p:spPr>
          <a:xfrm>
            <a:off x="2433753" y="395590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9B545230-7826-486C-BE29-792E4644E77C}"/>
              </a:ext>
            </a:extLst>
          </p:cNvPr>
          <p:cNvSpPr/>
          <p:nvPr/>
        </p:nvSpPr>
        <p:spPr>
          <a:xfrm>
            <a:off x="2443913" y="366126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9E401631-8AAD-4C08-ABAD-AD0F058D526B}"/>
              </a:ext>
            </a:extLst>
          </p:cNvPr>
          <p:cNvSpPr/>
          <p:nvPr/>
        </p:nvSpPr>
        <p:spPr>
          <a:xfrm>
            <a:off x="4293033" y="366126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7C84E02D-3D6B-4F85-889E-7E76DD7789EB}"/>
              </a:ext>
            </a:extLst>
          </p:cNvPr>
          <p:cNvSpPr/>
          <p:nvPr/>
        </p:nvSpPr>
        <p:spPr>
          <a:xfrm>
            <a:off x="4293033" y="397622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BCD4F10A-C580-4634-BBFA-0E4BC2D64230}"/>
              </a:ext>
            </a:extLst>
          </p:cNvPr>
          <p:cNvSpPr/>
          <p:nvPr/>
        </p:nvSpPr>
        <p:spPr>
          <a:xfrm>
            <a:off x="4780713" y="396606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4C8AA993-7875-4EBA-810A-ED623D181081}"/>
              </a:ext>
            </a:extLst>
          </p:cNvPr>
          <p:cNvSpPr/>
          <p:nvPr/>
        </p:nvSpPr>
        <p:spPr>
          <a:xfrm>
            <a:off x="4790873" y="367142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7FF87511-7173-439C-8A0B-69E21B80018D}"/>
              </a:ext>
            </a:extLst>
          </p:cNvPr>
          <p:cNvSpPr/>
          <p:nvPr/>
        </p:nvSpPr>
        <p:spPr>
          <a:xfrm>
            <a:off x="1864793" y="493126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Rechthoek 65">
            <a:extLst>
              <a:ext uri="{FF2B5EF4-FFF2-40B4-BE49-F238E27FC236}">
                <a16:creationId xmlns:a16="http://schemas.microsoft.com/office/drawing/2014/main" id="{4ECDAB47-30A8-47EC-8F72-138F2FF84412}"/>
              </a:ext>
            </a:extLst>
          </p:cNvPr>
          <p:cNvSpPr/>
          <p:nvPr/>
        </p:nvSpPr>
        <p:spPr>
          <a:xfrm>
            <a:off x="1864793" y="524622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Rechthoek 66">
            <a:extLst>
              <a:ext uri="{FF2B5EF4-FFF2-40B4-BE49-F238E27FC236}">
                <a16:creationId xmlns:a16="http://schemas.microsoft.com/office/drawing/2014/main" id="{11B11445-B941-4107-9B75-E75DEDBAC8BD}"/>
              </a:ext>
            </a:extLst>
          </p:cNvPr>
          <p:cNvSpPr/>
          <p:nvPr/>
        </p:nvSpPr>
        <p:spPr>
          <a:xfrm>
            <a:off x="2352473" y="523606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Rechthoek 67">
            <a:extLst>
              <a:ext uri="{FF2B5EF4-FFF2-40B4-BE49-F238E27FC236}">
                <a16:creationId xmlns:a16="http://schemas.microsoft.com/office/drawing/2014/main" id="{8D500087-4899-4FF8-B7AC-B7E1E7682B78}"/>
              </a:ext>
            </a:extLst>
          </p:cNvPr>
          <p:cNvSpPr/>
          <p:nvPr/>
        </p:nvSpPr>
        <p:spPr>
          <a:xfrm>
            <a:off x="2362633" y="494142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Rechthoek 68">
            <a:extLst>
              <a:ext uri="{FF2B5EF4-FFF2-40B4-BE49-F238E27FC236}">
                <a16:creationId xmlns:a16="http://schemas.microsoft.com/office/drawing/2014/main" id="{14C7B991-EF0A-462F-BBD9-A77B974D8C76}"/>
              </a:ext>
            </a:extLst>
          </p:cNvPr>
          <p:cNvSpPr/>
          <p:nvPr/>
        </p:nvSpPr>
        <p:spPr>
          <a:xfrm>
            <a:off x="4262553" y="492110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A405AD87-CC74-49E9-91DF-F0ACBE218DE6}"/>
              </a:ext>
            </a:extLst>
          </p:cNvPr>
          <p:cNvSpPr/>
          <p:nvPr/>
        </p:nvSpPr>
        <p:spPr>
          <a:xfrm>
            <a:off x="4262553" y="523606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Rechthoek 70">
            <a:extLst>
              <a:ext uri="{FF2B5EF4-FFF2-40B4-BE49-F238E27FC236}">
                <a16:creationId xmlns:a16="http://schemas.microsoft.com/office/drawing/2014/main" id="{05CBD744-B596-4242-8623-070FB100434D}"/>
              </a:ext>
            </a:extLst>
          </p:cNvPr>
          <p:cNvSpPr/>
          <p:nvPr/>
        </p:nvSpPr>
        <p:spPr>
          <a:xfrm>
            <a:off x="4750233" y="522590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>
            <a:extLst>
              <a:ext uri="{FF2B5EF4-FFF2-40B4-BE49-F238E27FC236}">
                <a16:creationId xmlns:a16="http://schemas.microsoft.com/office/drawing/2014/main" id="{FD6E5E75-F784-409C-A689-095D950BC2C7}"/>
              </a:ext>
            </a:extLst>
          </p:cNvPr>
          <p:cNvSpPr/>
          <p:nvPr/>
        </p:nvSpPr>
        <p:spPr>
          <a:xfrm>
            <a:off x="4760393" y="4931264"/>
            <a:ext cx="181666" cy="214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216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1" grpId="0"/>
      <p:bldP spid="22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9" grpId="0"/>
      <p:bldP spid="43" grpId="0"/>
      <p:bldP spid="44" grpId="0" animBg="1"/>
      <p:bldP spid="45" grpId="0" animBg="1"/>
      <p:bldP spid="51" grpId="0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93</TotalTime>
  <Words>21</Words>
  <Application>Microsoft Office PowerPoint</Application>
  <PresentationFormat>Breedbeeld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2018-03-07T14:16:29Z</dcterms:created>
  <dcterms:modified xsi:type="dcterms:W3CDTF">2018-03-07T15:49:35Z</dcterms:modified>
</cp:coreProperties>
</file>