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04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078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57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82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34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58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79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18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10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819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40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D8FD5-7470-4195-A4FA-C8B7C8F6046D}" type="datetimeFigureOut">
              <a:rPr lang="nl-NL" smtClean="0"/>
              <a:t>19-6-2018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A55F1-F027-4E7F-BAE0-605449A842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89397" y="65682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10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843" y="656823"/>
            <a:ext cx="6427788" cy="1484532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9503764" y="1588957"/>
            <a:ext cx="1439056" cy="21735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9842162" y="3927423"/>
            <a:ext cx="7622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breedte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8630568" y="2521855"/>
            <a:ext cx="6417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lengte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9577410" y="878293"/>
            <a:ext cx="1027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omtrek 558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9503764" y="1588957"/>
            <a:ext cx="1439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9506264" y="3765947"/>
            <a:ext cx="1439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0942820" y="1588957"/>
            <a:ext cx="0" cy="21910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9506265" y="1591457"/>
            <a:ext cx="0" cy="21910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Afbeelding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709" y="2660753"/>
            <a:ext cx="6684278" cy="1717704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10161612" y="4235200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1612" y="4235200"/>
                <a:ext cx="141705" cy="215444"/>
              </a:xfrm>
              <a:prstGeom prst="rect">
                <a:avLst/>
              </a:prstGeom>
              <a:blipFill>
                <a:blip r:embed="rId4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8589819" y="2863519"/>
                <a:ext cx="6542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+111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9819" y="2863519"/>
                <a:ext cx="654282" cy="215444"/>
              </a:xfrm>
              <a:prstGeom prst="rect">
                <a:avLst/>
              </a:prstGeom>
              <a:blipFill>
                <a:blip r:embed="rId5"/>
                <a:stretch>
                  <a:fillRect l="-2804" r="-5607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hthoek 19"/>
          <p:cNvSpPr/>
          <p:nvPr/>
        </p:nvSpPr>
        <p:spPr>
          <a:xfrm>
            <a:off x="713729" y="2615783"/>
            <a:ext cx="1591571" cy="3412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2296072" y="2615782"/>
            <a:ext cx="2343228" cy="341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Rechthoek 21"/>
          <p:cNvSpPr/>
          <p:nvPr/>
        </p:nvSpPr>
        <p:spPr>
          <a:xfrm>
            <a:off x="726702" y="2957049"/>
            <a:ext cx="4171896" cy="3108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4928579" y="2953062"/>
            <a:ext cx="2533422" cy="249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4898598" y="3200481"/>
            <a:ext cx="2546396" cy="248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4881591" y="3480953"/>
            <a:ext cx="2546396" cy="273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4898598" y="3724623"/>
            <a:ext cx="2546396" cy="248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8682FFA5-474E-4F12-A656-4151E5CB8E8A}"/>
              </a:ext>
            </a:extLst>
          </p:cNvPr>
          <p:cNvCxnSpPr/>
          <p:nvPr/>
        </p:nvCxnSpPr>
        <p:spPr>
          <a:xfrm>
            <a:off x="2178472" y="1226710"/>
            <a:ext cx="194238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8FE1374-BE43-4E0D-8D96-97E142761F9B}"/>
                  </a:ext>
                </a:extLst>
              </p:cNvPr>
              <p:cNvSpPr txBox="1"/>
              <p:nvPr/>
            </p:nvSpPr>
            <p:spPr>
              <a:xfrm>
                <a:off x="713729" y="4621889"/>
                <a:ext cx="45358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lengte van de tafel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𝟖𝟒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𝟏𝟏𝟏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𝟏𝟗𝟓</m:t>
                    </m:r>
                  </m:oMath>
                </a14:m>
                <a:r>
                  <a:rPr lang="nl-NL" b="1" dirty="0"/>
                  <a:t> cm</a:t>
                </a:r>
              </a:p>
            </p:txBody>
          </p:sp>
        </mc:Choice>
        <mc:Fallback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88FE1374-BE43-4E0D-8D96-97E142761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29" y="4621889"/>
                <a:ext cx="4535857" cy="369332"/>
              </a:xfrm>
              <a:prstGeom prst="rect">
                <a:avLst/>
              </a:prstGeom>
              <a:blipFill>
                <a:blip r:embed="rId6"/>
                <a:stretch>
                  <a:fillRect l="-1075" t="-8197" r="-403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hoek 12">
            <a:extLst>
              <a:ext uri="{FF2B5EF4-FFF2-40B4-BE49-F238E27FC236}">
                <a16:creationId xmlns:a16="http://schemas.microsoft.com/office/drawing/2014/main" id="{A50EE8FE-0F93-4302-8079-F002971B48AF}"/>
              </a:ext>
            </a:extLst>
          </p:cNvPr>
          <p:cNvSpPr/>
          <p:nvPr/>
        </p:nvSpPr>
        <p:spPr>
          <a:xfrm>
            <a:off x="743709" y="4004966"/>
            <a:ext cx="4042300" cy="305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95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8" grpId="0"/>
      <p:bldP spid="19" grpId="0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49705" y="70453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11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69" y="2264220"/>
            <a:ext cx="6311201" cy="800559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092" y="704538"/>
            <a:ext cx="6303428" cy="136017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85" y="3396277"/>
            <a:ext cx="4702311" cy="1717704"/>
          </a:xfrm>
          <a:prstGeom prst="rect">
            <a:avLst/>
          </a:prstGeom>
        </p:spPr>
      </p:pic>
      <p:cxnSp>
        <p:nvCxnSpPr>
          <p:cNvPr id="11" name="Rechte verbindingslijn 10"/>
          <p:cNvCxnSpPr/>
          <p:nvPr/>
        </p:nvCxnSpPr>
        <p:spPr>
          <a:xfrm>
            <a:off x="7060580" y="1505244"/>
            <a:ext cx="29088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1973856" y="1756116"/>
            <a:ext cx="1754080" cy="23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/>
          <p:cNvSpPr/>
          <p:nvPr/>
        </p:nvSpPr>
        <p:spPr>
          <a:xfrm>
            <a:off x="1145285" y="3396277"/>
            <a:ext cx="3075023" cy="303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1145285" y="3727775"/>
            <a:ext cx="3075023" cy="303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4253205" y="3442425"/>
            <a:ext cx="141765" cy="583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4427868" y="3548040"/>
            <a:ext cx="1297684" cy="29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4427868" y="3862711"/>
            <a:ext cx="1297684" cy="241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4399732" y="4126628"/>
            <a:ext cx="1419728" cy="5579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1145285" y="4787501"/>
            <a:ext cx="1297684" cy="292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199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7" y="2282692"/>
            <a:ext cx="6800864" cy="8394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092" y="704538"/>
            <a:ext cx="6303428" cy="1360173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49705" y="70453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11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028" y="3518717"/>
            <a:ext cx="2860248" cy="1624435"/>
          </a:xfrm>
          <a:prstGeom prst="rect">
            <a:avLst/>
          </a:prstGeom>
        </p:spPr>
      </p:pic>
      <p:cxnSp>
        <p:nvCxnSpPr>
          <p:cNvPr id="10" name="Rechte verbindingslijn 9"/>
          <p:cNvCxnSpPr/>
          <p:nvPr/>
        </p:nvCxnSpPr>
        <p:spPr>
          <a:xfrm flipH="1">
            <a:off x="1547387" y="4007924"/>
            <a:ext cx="2053942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3334028" y="3581400"/>
            <a:ext cx="0" cy="8763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1557204" y="3625892"/>
            <a:ext cx="1680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lengte rails (cm)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1185437" y="4089118"/>
            <a:ext cx="205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gordijnbreedte (cm)</a:t>
            </a:r>
          </a:p>
        </p:txBody>
      </p:sp>
      <p:sp>
        <p:nvSpPr>
          <p:cNvPr id="15" name="Rechthoek 14"/>
          <p:cNvSpPr/>
          <p:nvPr/>
        </p:nvSpPr>
        <p:spPr>
          <a:xfrm>
            <a:off x="3601329" y="3565932"/>
            <a:ext cx="43209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4225398" y="3565932"/>
            <a:ext cx="43209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4243008" y="4057684"/>
            <a:ext cx="43209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588644" y="4074606"/>
            <a:ext cx="43209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3340314" y="4493340"/>
            <a:ext cx="2831886" cy="612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1997092" y="5432323"/>
                <a:ext cx="292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gordijnbreedte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𝟓𝟑𝟎</m:t>
                    </m:r>
                  </m:oMath>
                </a14:m>
                <a:r>
                  <a:rPr lang="nl-NL" b="1" dirty="0"/>
                  <a:t> cm</a:t>
                </a:r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092" y="5432323"/>
                <a:ext cx="2923364" cy="369332"/>
              </a:xfrm>
              <a:prstGeom prst="rect">
                <a:avLst/>
              </a:prstGeom>
              <a:blipFill>
                <a:blip r:embed="rId5"/>
                <a:stretch>
                  <a:fillRect l="-1879" t="-8197" r="-1044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259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91</TotalTime>
  <Words>40</Words>
  <Application>Microsoft Office PowerPoint</Application>
  <PresentationFormat>Breedbeeld</PresentationFormat>
  <Paragraphs>12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2018-06-19T10:06:51Z</dcterms:created>
  <dcterms:modified xsi:type="dcterms:W3CDTF">2018-06-19T16:06:20Z</dcterms:modified>
</cp:coreProperties>
</file>