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78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74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90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30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3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8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01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00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05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00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441A8-1EC6-4F9F-B147-5C68EAF22B1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C2AA-1268-464C-A26F-BCF917976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08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17.png"/><Relationship Id="rId5" Type="http://schemas.openxmlformats.org/officeDocument/2006/relationships/image" Target="../media/image9.jpg"/><Relationship Id="rId15" Type="http://schemas.openxmlformats.org/officeDocument/2006/relationships/image" Target="../media/image10.jpg"/><Relationship Id="rId10" Type="http://schemas.openxmlformats.org/officeDocument/2006/relationships/image" Target="../media/image16.png"/><Relationship Id="rId4" Type="http://schemas.openxmlformats.org/officeDocument/2006/relationships/image" Target="../media/image8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jpg"/><Relationship Id="rId7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6.jp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5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5.png"/><Relationship Id="rId4" Type="http://schemas.openxmlformats.org/officeDocument/2006/relationships/image" Target="../media/image17.jpg"/><Relationship Id="rId9" Type="http://schemas.openxmlformats.org/officeDocument/2006/relationships/image" Target="../media/image34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C7F18BF-2710-454C-95BA-E63028CF787C}"/>
              </a:ext>
            </a:extLst>
          </p:cNvPr>
          <p:cNvSpPr txBox="1"/>
          <p:nvPr/>
        </p:nvSpPr>
        <p:spPr>
          <a:xfrm>
            <a:off x="457199" y="545124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796737-A1E7-4B5A-9DB9-D8CBD4E9F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62" y="411966"/>
            <a:ext cx="6443320" cy="20363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EC2356F-9119-40B2-8D52-B139F6CD7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6" y="2811267"/>
            <a:ext cx="5821528" cy="2549347"/>
          </a:xfrm>
          <a:prstGeom prst="rect">
            <a:avLst/>
          </a:prstGeom>
          <a:ln>
            <a:noFill/>
          </a:ln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7C955FE-2AD3-4349-962E-218F35C6D407}"/>
              </a:ext>
            </a:extLst>
          </p:cNvPr>
          <p:cNvCxnSpPr/>
          <p:nvPr/>
        </p:nvCxnSpPr>
        <p:spPr>
          <a:xfrm>
            <a:off x="6576646" y="1266092"/>
            <a:ext cx="173208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4E7DD6E-C670-4EDA-901B-F7ADA7C5AF00}"/>
              </a:ext>
            </a:extLst>
          </p:cNvPr>
          <p:cNvCxnSpPr>
            <a:cxnSpLocks/>
          </p:cNvCxnSpPr>
          <p:nvPr/>
        </p:nvCxnSpPr>
        <p:spPr>
          <a:xfrm>
            <a:off x="2055446" y="1540412"/>
            <a:ext cx="314647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1977D9F-5801-4AF1-88D6-F6AF148617DC}"/>
              </a:ext>
            </a:extLst>
          </p:cNvPr>
          <p:cNvCxnSpPr>
            <a:cxnSpLocks/>
          </p:cNvCxnSpPr>
          <p:nvPr/>
        </p:nvCxnSpPr>
        <p:spPr>
          <a:xfrm>
            <a:off x="3386406" y="1835052"/>
            <a:ext cx="397959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A70615A3-82BB-437C-AF9E-82AD6C390FAF}"/>
              </a:ext>
            </a:extLst>
          </p:cNvPr>
          <p:cNvSpPr/>
          <p:nvPr/>
        </p:nvSpPr>
        <p:spPr>
          <a:xfrm>
            <a:off x="1046480" y="2936240"/>
            <a:ext cx="1026160" cy="32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A855894-F71A-44BF-BEAD-9B917C3ADF82}"/>
              </a:ext>
            </a:extLst>
          </p:cNvPr>
          <p:cNvSpPr/>
          <p:nvPr/>
        </p:nvSpPr>
        <p:spPr>
          <a:xfrm>
            <a:off x="2050108" y="2895600"/>
            <a:ext cx="1478703" cy="491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800C444-E1BF-4EF0-8D63-93FABB6DEDF3}"/>
              </a:ext>
            </a:extLst>
          </p:cNvPr>
          <p:cNvSpPr/>
          <p:nvPr/>
        </p:nvSpPr>
        <p:spPr>
          <a:xfrm>
            <a:off x="1023948" y="3414740"/>
            <a:ext cx="2448826" cy="244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F8FA02-B7EE-4049-A531-28A4E926C6B4}"/>
              </a:ext>
            </a:extLst>
          </p:cNvPr>
          <p:cNvSpPr/>
          <p:nvPr/>
        </p:nvSpPr>
        <p:spPr>
          <a:xfrm>
            <a:off x="1023948" y="3677571"/>
            <a:ext cx="2633652" cy="23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D389AC8-68A1-46AB-90CE-21D30A4A11F6}"/>
              </a:ext>
            </a:extLst>
          </p:cNvPr>
          <p:cNvSpPr/>
          <p:nvPr/>
        </p:nvSpPr>
        <p:spPr>
          <a:xfrm>
            <a:off x="3683579" y="3378699"/>
            <a:ext cx="946787" cy="557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03151C9-0A2D-4FE0-955D-DD0C7E3D3805}"/>
              </a:ext>
            </a:extLst>
          </p:cNvPr>
          <p:cNvSpPr/>
          <p:nvPr/>
        </p:nvSpPr>
        <p:spPr>
          <a:xfrm>
            <a:off x="4620142" y="3394329"/>
            <a:ext cx="1430462" cy="507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99C7310-6253-4F8B-9FF3-3A8100D009B9}"/>
              </a:ext>
            </a:extLst>
          </p:cNvPr>
          <p:cNvSpPr/>
          <p:nvPr/>
        </p:nvSpPr>
        <p:spPr>
          <a:xfrm>
            <a:off x="6061784" y="3394329"/>
            <a:ext cx="946787" cy="507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2C9D3FF-4201-48F1-8696-5B7781FA2DD7}"/>
              </a:ext>
            </a:extLst>
          </p:cNvPr>
          <p:cNvSpPr/>
          <p:nvPr/>
        </p:nvSpPr>
        <p:spPr>
          <a:xfrm>
            <a:off x="987237" y="4010542"/>
            <a:ext cx="1405767" cy="315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9ED11A7-EC09-4EE0-B9C2-4578B07E927B}"/>
              </a:ext>
            </a:extLst>
          </p:cNvPr>
          <p:cNvSpPr/>
          <p:nvPr/>
        </p:nvSpPr>
        <p:spPr>
          <a:xfrm>
            <a:off x="985966" y="4329404"/>
            <a:ext cx="1766962" cy="34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6EC31E5-3AF0-40EC-8105-317496CBFC51}"/>
              </a:ext>
            </a:extLst>
          </p:cNvPr>
          <p:cNvSpPr/>
          <p:nvPr/>
        </p:nvSpPr>
        <p:spPr>
          <a:xfrm>
            <a:off x="2752928" y="4022221"/>
            <a:ext cx="165370" cy="655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5C2489F-628A-488A-A205-D55D916E86CB}"/>
              </a:ext>
            </a:extLst>
          </p:cNvPr>
          <p:cNvSpPr/>
          <p:nvPr/>
        </p:nvSpPr>
        <p:spPr>
          <a:xfrm>
            <a:off x="2925799" y="4150183"/>
            <a:ext cx="1704567" cy="31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DCA5853-C942-43EC-8189-43FEB72F3102}"/>
              </a:ext>
            </a:extLst>
          </p:cNvPr>
          <p:cNvSpPr/>
          <p:nvPr/>
        </p:nvSpPr>
        <p:spPr>
          <a:xfrm>
            <a:off x="2933300" y="4474039"/>
            <a:ext cx="1704567" cy="26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4FF758C-3F82-4685-9609-6FD95BFD938F}"/>
              </a:ext>
            </a:extLst>
          </p:cNvPr>
          <p:cNvSpPr/>
          <p:nvPr/>
        </p:nvSpPr>
        <p:spPr>
          <a:xfrm>
            <a:off x="2943028" y="4726632"/>
            <a:ext cx="1704567" cy="26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E88A9C1-6860-406E-8D7C-B0EE9D1D4535}"/>
              </a:ext>
            </a:extLst>
          </p:cNvPr>
          <p:cNvSpPr/>
          <p:nvPr/>
        </p:nvSpPr>
        <p:spPr>
          <a:xfrm>
            <a:off x="998510" y="4984407"/>
            <a:ext cx="1934790" cy="265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9C72C8CC-4F4F-48A8-A93B-BBD377D19E23}"/>
              </a:ext>
            </a:extLst>
          </p:cNvPr>
          <p:cNvCxnSpPr/>
          <p:nvPr/>
        </p:nvCxnSpPr>
        <p:spPr>
          <a:xfrm>
            <a:off x="9552562" y="2448335"/>
            <a:ext cx="18871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EA8925E5-FD99-4561-A31C-49B62426C48C}"/>
              </a:ext>
            </a:extLst>
          </p:cNvPr>
          <p:cNvCxnSpPr/>
          <p:nvPr/>
        </p:nvCxnSpPr>
        <p:spPr>
          <a:xfrm>
            <a:off x="9845458" y="1084967"/>
            <a:ext cx="0" cy="16397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7A0B340C-065B-44CD-BFE5-821545632D4D}"/>
                  </a:ext>
                </a:extLst>
              </p:cNvPr>
              <p:cNvSpPr txBox="1"/>
              <p:nvPr/>
            </p:nvSpPr>
            <p:spPr>
              <a:xfrm>
                <a:off x="11439728" y="2447746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7A0B340C-065B-44CD-BFE5-821545632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9728" y="2447746"/>
                <a:ext cx="184922" cy="276999"/>
              </a:xfrm>
              <a:prstGeom prst="rect">
                <a:avLst/>
              </a:prstGeom>
              <a:blipFill>
                <a:blip r:embed="rId4"/>
                <a:stretch>
                  <a:fillRect l="-33333" r="-26667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A4ED8B39-1421-4B9E-97EB-DE3C0B493933}"/>
                  </a:ext>
                </a:extLst>
              </p:cNvPr>
              <p:cNvSpPr txBox="1"/>
              <p:nvPr/>
            </p:nvSpPr>
            <p:spPr>
              <a:xfrm>
                <a:off x="9752997" y="669174"/>
                <a:ext cx="211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A4ED8B39-1421-4B9E-97EB-DE3C0B493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997" y="669174"/>
                <a:ext cx="211405" cy="276999"/>
              </a:xfrm>
              <a:prstGeom prst="rect">
                <a:avLst/>
              </a:prstGeom>
              <a:blipFill>
                <a:blip r:embed="rId5"/>
                <a:stretch>
                  <a:fillRect l="-28571" r="-2000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/>
          <p:cNvSpPr txBox="1"/>
          <p:nvPr/>
        </p:nvSpPr>
        <p:spPr>
          <a:xfrm>
            <a:off x="3721619" y="2951151"/>
            <a:ext cx="1684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(richtingscoëfficiënt)</a:t>
            </a:r>
          </a:p>
        </p:txBody>
      </p:sp>
    </p:spTree>
    <p:extLst>
      <p:ext uri="{BB962C8B-B14F-4D97-AF65-F5344CB8AC3E}">
        <p14:creationId xmlns:p14="http://schemas.microsoft.com/office/powerpoint/2010/main" val="5309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/>
      <p:bldP spid="3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141445C-2C7E-45FA-BE87-2D5799295F3B}"/>
              </a:ext>
            </a:extLst>
          </p:cNvPr>
          <p:cNvSpPr txBox="1"/>
          <p:nvPr/>
        </p:nvSpPr>
        <p:spPr>
          <a:xfrm>
            <a:off x="375920" y="467360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6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A2F814-B421-4B5B-918A-014F01431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5" y="954524"/>
            <a:ext cx="5005426" cy="27825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25BABE-FD52-4351-9B96-5BD083A3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7" y="4037092"/>
            <a:ext cx="2922422" cy="24405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EF54C2B-86F8-4641-88A6-294066BEB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30" y="954524"/>
            <a:ext cx="4764481" cy="3831793"/>
          </a:xfrm>
          <a:prstGeom prst="rect">
            <a:avLst/>
          </a:prstGeom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1A4E193-5C37-4014-9E41-AE0E755FB59C}"/>
              </a:ext>
            </a:extLst>
          </p:cNvPr>
          <p:cNvSpPr/>
          <p:nvPr/>
        </p:nvSpPr>
        <p:spPr>
          <a:xfrm>
            <a:off x="7003915" y="1070043"/>
            <a:ext cx="1906621" cy="330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9F549D9-6BC0-4BC3-B96D-E3DB623E554B}"/>
              </a:ext>
            </a:extLst>
          </p:cNvPr>
          <p:cNvSpPr/>
          <p:nvPr/>
        </p:nvSpPr>
        <p:spPr>
          <a:xfrm>
            <a:off x="8910537" y="1070043"/>
            <a:ext cx="1332690" cy="330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7070EE9-0DDF-4361-956E-33AC72C74627}"/>
              </a:ext>
            </a:extLst>
          </p:cNvPr>
          <p:cNvSpPr/>
          <p:nvPr/>
        </p:nvSpPr>
        <p:spPr>
          <a:xfrm>
            <a:off x="10243227" y="943579"/>
            <a:ext cx="1001947" cy="55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7C7D131-758E-4A76-B57C-BADCF67B487B}"/>
              </a:ext>
            </a:extLst>
          </p:cNvPr>
          <p:cNvSpPr/>
          <p:nvPr/>
        </p:nvSpPr>
        <p:spPr>
          <a:xfrm>
            <a:off x="7003915" y="1400783"/>
            <a:ext cx="1906621" cy="252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6D7A5A8-5AAB-4873-90C4-4290EFD09E79}"/>
              </a:ext>
            </a:extLst>
          </p:cNvPr>
          <p:cNvSpPr/>
          <p:nvPr/>
        </p:nvSpPr>
        <p:spPr>
          <a:xfrm>
            <a:off x="7003914" y="1684104"/>
            <a:ext cx="2003899" cy="20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DD2D44D-92F7-4EA6-B926-F8130B5866CC}"/>
              </a:ext>
            </a:extLst>
          </p:cNvPr>
          <p:cNvSpPr/>
          <p:nvPr/>
        </p:nvSpPr>
        <p:spPr>
          <a:xfrm>
            <a:off x="9027266" y="1684104"/>
            <a:ext cx="768486" cy="20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3E7C617-6B45-4B9A-B01B-ECD336568F2F}"/>
              </a:ext>
            </a:extLst>
          </p:cNvPr>
          <p:cNvSpPr/>
          <p:nvPr/>
        </p:nvSpPr>
        <p:spPr>
          <a:xfrm>
            <a:off x="7003914" y="1917567"/>
            <a:ext cx="1906621" cy="271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41833B4-8372-4C56-9CA0-AF5353E13C06}"/>
              </a:ext>
            </a:extLst>
          </p:cNvPr>
          <p:cNvSpPr/>
          <p:nvPr/>
        </p:nvSpPr>
        <p:spPr>
          <a:xfrm>
            <a:off x="8910535" y="1954053"/>
            <a:ext cx="963039" cy="215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E554A1A-8A42-423C-868D-9CAA1C094C35}"/>
              </a:ext>
            </a:extLst>
          </p:cNvPr>
          <p:cNvSpPr/>
          <p:nvPr/>
        </p:nvSpPr>
        <p:spPr>
          <a:xfrm>
            <a:off x="7003913" y="2199676"/>
            <a:ext cx="2023353" cy="23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B721D3A-CA35-423D-82C7-FCC34C9E8A5B}"/>
              </a:ext>
            </a:extLst>
          </p:cNvPr>
          <p:cNvSpPr/>
          <p:nvPr/>
        </p:nvSpPr>
        <p:spPr>
          <a:xfrm>
            <a:off x="7003913" y="2467925"/>
            <a:ext cx="2130359" cy="25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E167A44-2BF5-499D-A624-34FBBC9C050E}"/>
              </a:ext>
            </a:extLst>
          </p:cNvPr>
          <p:cNvSpPr/>
          <p:nvPr/>
        </p:nvSpPr>
        <p:spPr>
          <a:xfrm>
            <a:off x="9147454" y="2158111"/>
            <a:ext cx="149492" cy="56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B877C38-176E-4F1D-8EFC-0C7A5402BBB3}"/>
              </a:ext>
            </a:extLst>
          </p:cNvPr>
          <p:cNvSpPr/>
          <p:nvPr/>
        </p:nvSpPr>
        <p:spPr>
          <a:xfrm>
            <a:off x="9310129" y="2213790"/>
            <a:ext cx="738544" cy="506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A143056-B6A6-4BE4-8829-B077A66E2CED}"/>
              </a:ext>
            </a:extLst>
          </p:cNvPr>
          <p:cNvSpPr/>
          <p:nvPr/>
        </p:nvSpPr>
        <p:spPr>
          <a:xfrm>
            <a:off x="10038944" y="2213790"/>
            <a:ext cx="1353552" cy="506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37B7D0B-CA71-48F0-9AC2-F7A72D3ECB5D}"/>
              </a:ext>
            </a:extLst>
          </p:cNvPr>
          <p:cNvSpPr/>
          <p:nvPr/>
        </p:nvSpPr>
        <p:spPr>
          <a:xfrm>
            <a:off x="6993424" y="2731087"/>
            <a:ext cx="1012440" cy="254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A49C6EB-EE4B-4BA7-B11F-ACF47B71CC66}"/>
              </a:ext>
            </a:extLst>
          </p:cNvPr>
          <p:cNvSpPr/>
          <p:nvPr/>
        </p:nvSpPr>
        <p:spPr>
          <a:xfrm>
            <a:off x="6993422" y="2987224"/>
            <a:ext cx="1411276" cy="27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B697199A-6955-4EC8-910F-E5146B5F9B72}"/>
              </a:ext>
            </a:extLst>
          </p:cNvPr>
          <p:cNvSpPr/>
          <p:nvPr/>
        </p:nvSpPr>
        <p:spPr>
          <a:xfrm>
            <a:off x="8398425" y="2704085"/>
            <a:ext cx="149492" cy="56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CB7D38D7-28EA-462E-B64F-AB8E88930B94}"/>
              </a:ext>
            </a:extLst>
          </p:cNvPr>
          <p:cNvSpPr/>
          <p:nvPr/>
        </p:nvSpPr>
        <p:spPr>
          <a:xfrm>
            <a:off x="8565832" y="2857100"/>
            <a:ext cx="1411276" cy="27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51301C3-0D8D-405E-BFE7-E1F0395AA18C}"/>
              </a:ext>
            </a:extLst>
          </p:cNvPr>
          <p:cNvSpPr/>
          <p:nvPr/>
        </p:nvSpPr>
        <p:spPr>
          <a:xfrm>
            <a:off x="8547917" y="3128593"/>
            <a:ext cx="1411276" cy="27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49513E7E-C762-4FE7-92C5-6EB3FDE78FA1}"/>
              </a:ext>
            </a:extLst>
          </p:cNvPr>
          <p:cNvSpPr/>
          <p:nvPr/>
        </p:nvSpPr>
        <p:spPr>
          <a:xfrm>
            <a:off x="6987149" y="3378972"/>
            <a:ext cx="1411276" cy="27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90924E4C-2531-494B-826C-BFB83C6C5359}"/>
              </a:ext>
            </a:extLst>
          </p:cNvPr>
          <p:cNvSpPr/>
          <p:nvPr/>
        </p:nvSpPr>
        <p:spPr>
          <a:xfrm>
            <a:off x="6987149" y="3662517"/>
            <a:ext cx="1411276" cy="27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6CA93931-F8A5-43BB-91B3-ADAD433A28CD}"/>
                  </a:ext>
                </a:extLst>
              </p:cNvPr>
              <p:cNvSpPr txBox="1"/>
              <p:nvPr/>
            </p:nvSpPr>
            <p:spPr>
              <a:xfrm>
                <a:off x="6688341" y="3916386"/>
                <a:ext cx="401777" cy="884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6CA93931-F8A5-43BB-91B3-ADAD433A2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341" y="3916386"/>
                <a:ext cx="401777" cy="884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hthoek 27">
            <a:extLst>
              <a:ext uri="{FF2B5EF4-FFF2-40B4-BE49-F238E27FC236}">
                <a16:creationId xmlns:a16="http://schemas.microsoft.com/office/drawing/2014/main" id="{636B6A49-E9D4-463E-9F4E-220C829C7441}"/>
              </a:ext>
            </a:extLst>
          </p:cNvPr>
          <p:cNvSpPr/>
          <p:nvPr/>
        </p:nvSpPr>
        <p:spPr>
          <a:xfrm>
            <a:off x="6987148" y="3951929"/>
            <a:ext cx="2964201" cy="23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AC740B88-173B-45C2-BAD5-3460D5014100}"/>
              </a:ext>
            </a:extLst>
          </p:cNvPr>
          <p:cNvSpPr/>
          <p:nvPr/>
        </p:nvSpPr>
        <p:spPr>
          <a:xfrm>
            <a:off x="7003913" y="4231145"/>
            <a:ext cx="2964201" cy="23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6C58E6FE-32F9-480F-BD07-B3946F3FED06}"/>
              </a:ext>
            </a:extLst>
          </p:cNvPr>
          <p:cNvSpPr/>
          <p:nvPr/>
        </p:nvSpPr>
        <p:spPr>
          <a:xfrm>
            <a:off x="6994992" y="4493313"/>
            <a:ext cx="3131502" cy="25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3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5" grpId="0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5CE0D5-34B6-4777-B13B-2AA1E1267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9" y="405889"/>
            <a:ext cx="4927702" cy="58293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F400C7C-CB35-49F8-8CE6-A6E0EAC39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2" y="1743211"/>
            <a:ext cx="5883707" cy="114254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E3C977-AD3E-45E7-8985-F247E71DD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02" y="988819"/>
            <a:ext cx="3722980" cy="575158"/>
          </a:xfrm>
          <a:prstGeom prst="rect">
            <a:avLst/>
          </a:prstGeom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F36DFCF-F611-4DFB-A2FB-D141D92FC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78" y="3174470"/>
            <a:ext cx="3932834" cy="2627071"/>
          </a:xfrm>
          <a:prstGeom prst="rect">
            <a:avLst/>
          </a:prstGeom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B7D14A7-72B8-463B-8528-67559DB21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25" y="405889"/>
            <a:ext cx="2922422" cy="2440534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C38EB818-163E-4B24-9F10-D1252C2E2921}"/>
              </a:ext>
            </a:extLst>
          </p:cNvPr>
          <p:cNvCxnSpPr/>
          <p:nvPr/>
        </p:nvCxnSpPr>
        <p:spPr>
          <a:xfrm>
            <a:off x="8560340" y="1186774"/>
            <a:ext cx="19455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E5B98D4-19E3-4BA8-AC68-28FBCC6EF22E}"/>
              </a:ext>
            </a:extLst>
          </p:cNvPr>
          <p:cNvCxnSpPr>
            <a:cxnSpLocks/>
          </p:cNvCxnSpPr>
          <p:nvPr/>
        </p:nvCxnSpPr>
        <p:spPr>
          <a:xfrm flipV="1">
            <a:off x="10505872" y="1186774"/>
            <a:ext cx="10592" cy="13837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91694679-1CE3-4A3A-BA4A-5C147DC03AD5}"/>
                  </a:ext>
                </a:extLst>
              </p:cNvPr>
              <p:cNvSpPr txBox="1"/>
              <p:nvPr/>
            </p:nvSpPr>
            <p:spPr>
              <a:xfrm rot="19018118">
                <a:off x="9875520" y="1116270"/>
                <a:ext cx="76565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91694679-1CE3-4A3A-BA4A-5C147DC03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18118">
                <a:off x="9875520" y="1116270"/>
                <a:ext cx="765658" cy="215444"/>
              </a:xfrm>
              <a:prstGeom prst="rect">
                <a:avLst/>
              </a:prstGeom>
              <a:blipFill>
                <a:blip r:embed="rId7"/>
                <a:stretch>
                  <a:fillRect l="-2564" t="-2679" r="-5128" b="-44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443910B9-13DF-405E-863C-CDAF97283A1B}"/>
                  </a:ext>
                </a:extLst>
              </p:cNvPr>
              <p:cNvSpPr txBox="1"/>
              <p:nvPr/>
            </p:nvSpPr>
            <p:spPr>
              <a:xfrm>
                <a:off x="10441123" y="2542116"/>
                <a:ext cx="150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443910B9-13DF-405E-863C-CDAF97283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123" y="2542116"/>
                <a:ext cx="150682" cy="276999"/>
              </a:xfrm>
              <a:prstGeom prst="rect">
                <a:avLst/>
              </a:prstGeom>
              <a:blipFill>
                <a:blip r:embed="rId8"/>
                <a:stretch>
                  <a:fillRect l="-40000" r="-32000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450D0DA9-3386-41DA-A6C3-253289DB1E75}"/>
                  </a:ext>
                </a:extLst>
              </p:cNvPr>
              <p:cNvSpPr txBox="1"/>
              <p:nvPr/>
            </p:nvSpPr>
            <p:spPr>
              <a:xfrm>
                <a:off x="8264174" y="1116270"/>
                <a:ext cx="2388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450D0DA9-3386-41DA-A6C3-253289DB1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174" y="1116270"/>
                <a:ext cx="238847" cy="215444"/>
              </a:xfrm>
              <a:prstGeom prst="rect">
                <a:avLst/>
              </a:prstGeom>
              <a:blipFill>
                <a:blip r:embed="rId9"/>
                <a:stretch>
                  <a:fillRect l="-17949" r="-15385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hoek 15">
            <a:extLst>
              <a:ext uri="{FF2B5EF4-FFF2-40B4-BE49-F238E27FC236}">
                <a16:creationId xmlns:a16="http://schemas.microsoft.com/office/drawing/2014/main" id="{1B5FD71B-5FB8-49B3-825E-4D92C18172C2}"/>
              </a:ext>
            </a:extLst>
          </p:cNvPr>
          <p:cNvSpPr/>
          <p:nvPr/>
        </p:nvSpPr>
        <p:spPr>
          <a:xfrm>
            <a:off x="1838960" y="978659"/>
            <a:ext cx="2794000" cy="34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4FEBAF2-817F-442A-A5BF-996D90582606}"/>
              </a:ext>
            </a:extLst>
          </p:cNvPr>
          <p:cNvSpPr/>
          <p:nvPr/>
        </p:nvSpPr>
        <p:spPr>
          <a:xfrm>
            <a:off x="4642344" y="978659"/>
            <a:ext cx="701816" cy="34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60708C6-D6FE-4BFE-964D-32247250C229}"/>
              </a:ext>
            </a:extLst>
          </p:cNvPr>
          <p:cNvSpPr/>
          <p:nvPr/>
        </p:nvSpPr>
        <p:spPr>
          <a:xfrm>
            <a:off x="1838056" y="1331714"/>
            <a:ext cx="2794000" cy="34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53AE36B4-386D-410A-A655-12937E095775}"/>
              </a:ext>
            </a:extLst>
          </p:cNvPr>
          <p:cNvCxnSpPr/>
          <p:nvPr/>
        </p:nvCxnSpPr>
        <p:spPr>
          <a:xfrm flipH="1">
            <a:off x="8560340" y="3098800"/>
            <a:ext cx="229054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C0DF2F9A-BF1A-461E-9490-9751244C6F9B}"/>
                  </a:ext>
                </a:extLst>
              </p:cNvPr>
              <p:cNvSpPr txBox="1"/>
              <p:nvPr/>
            </p:nvSpPr>
            <p:spPr>
              <a:xfrm>
                <a:off x="10745539" y="3135734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C0DF2F9A-BF1A-461E-9490-9751244C6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539" y="3135734"/>
                <a:ext cx="139462" cy="215444"/>
              </a:xfrm>
              <a:prstGeom prst="rect">
                <a:avLst/>
              </a:prstGeom>
              <a:blipFill>
                <a:blip r:embed="rId10"/>
                <a:stretch>
                  <a:fillRect l="-30435" r="-26087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0C89B281-11C7-4969-8564-70CF72FF1E42}"/>
                  </a:ext>
                </a:extLst>
              </p:cNvPr>
              <p:cNvSpPr txBox="1"/>
              <p:nvPr/>
            </p:nvSpPr>
            <p:spPr>
              <a:xfrm>
                <a:off x="9904999" y="3135734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0C89B281-11C7-4969-8564-70CF72FF1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999" y="3135734"/>
                <a:ext cx="139462" cy="215444"/>
              </a:xfrm>
              <a:prstGeom prst="rect">
                <a:avLst/>
              </a:prstGeom>
              <a:blipFill>
                <a:blip r:embed="rId11"/>
                <a:stretch>
                  <a:fillRect l="-30435" r="-26087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459DD884-72FA-4BD7-99BF-BB05B8BCD498}"/>
                  </a:ext>
                </a:extLst>
              </p:cNvPr>
              <p:cNvSpPr txBox="1"/>
              <p:nvPr/>
            </p:nvSpPr>
            <p:spPr>
              <a:xfrm>
                <a:off x="9315612" y="3135734"/>
                <a:ext cx="2388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459DD884-72FA-4BD7-99BF-BB05B8BCD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612" y="3135734"/>
                <a:ext cx="238848" cy="215444"/>
              </a:xfrm>
              <a:prstGeom prst="rect">
                <a:avLst/>
              </a:prstGeom>
              <a:blipFill>
                <a:blip r:embed="rId9"/>
                <a:stretch>
                  <a:fillRect l="-17949" r="-15385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4FF2812D-9EAF-4E31-AD6F-00E62088CBAA}"/>
                  </a:ext>
                </a:extLst>
              </p:cNvPr>
              <p:cNvSpPr txBox="1"/>
              <p:nvPr/>
            </p:nvSpPr>
            <p:spPr>
              <a:xfrm>
                <a:off x="8503021" y="3135734"/>
                <a:ext cx="2388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4FF2812D-9EAF-4E31-AD6F-00E62088C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021" y="3135734"/>
                <a:ext cx="238848" cy="215444"/>
              </a:xfrm>
              <a:prstGeom prst="rect">
                <a:avLst/>
              </a:prstGeom>
              <a:blipFill>
                <a:blip r:embed="rId12"/>
                <a:stretch>
                  <a:fillRect l="-17949" r="-15385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38C994D4-A5B8-4500-9CD3-36F5EA386550}"/>
              </a:ext>
            </a:extLst>
          </p:cNvPr>
          <p:cNvCxnSpPr/>
          <p:nvPr/>
        </p:nvCxnSpPr>
        <p:spPr>
          <a:xfrm>
            <a:off x="9974730" y="2846423"/>
            <a:ext cx="876150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9AD470F2-68A2-4D33-B597-A5B24EA54A15}"/>
              </a:ext>
            </a:extLst>
          </p:cNvPr>
          <p:cNvCxnSpPr>
            <a:cxnSpLocks/>
          </p:cNvCxnSpPr>
          <p:nvPr/>
        </p:nvCxnSpPr>
        <p:spPr>
          <a:xfrm>
            <a:off x="9435036" y="2848046"/>
            <a:ext cx="565430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DF100287-71A1-4ADC-A12C-D431C8324C85}"/>
              </a:ext>
            </a:extLst>
          </p:cNvPr>
          <p:cNvCxnSpPr/>
          <p:nvPr/>
        </p:nvCxnSpPr>
        <p:spPr>
          <a:xfrm>
            <a:off x="8560340" y="2846423"/>
            <a:ext cx="876150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DCAEB3DC-9208-4BD2-AB85-518DEFF24342}"/>
              </a:ext>
            </a:extLst>
          </p:cNvPr>
          <p:cNvSpPr txBox="1"/>
          <p:nvPr/>
        </p:nvSpPr>
        <p:spPr>
          <a:xfrm>
            <a:off x="10312790" y="2840269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dirty="0">
                <a:solidFill>
                  <a:schemeClr val="accent2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FA92441C-5C7A-42A3-8755-5724BF8F7843}"/>
                  </a:ext>
                </a:extLst>
              </p:cNvPr>
              <p:cNvSpPr txBox="1"/>
              <p:nvPr/>
            </p:nvSpPr>
            <p:spPr>
              <a:xfrm>
                <a:off x="8976042" y="2840269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nl-NL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FA92441C-5C7A-42A3-8755-5724BF8F7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042" y="2840269"/>
                <a:ext cx="120226" cy="184666"/>
              </a:xfrm>
              <a:prstGeom prst="rect">
                <a:avLst/>
              </a:prstGeom>
              <a:blipFill>
                <a:blip r:embed="rId13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615B71B0-1064-4604-BFA6-CBD0955DBBBA}"/>
                  </a:ext>
                </a:extLst>
              </p:cNvPr>
              <p:cNvSpPr txBox="1"/>
              <p:nvPr/>
            </p:nvSpPr>
            <p:spPr>
              <a:xfrm>
                <a:off x="9625361" y="2840269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nl-NL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615B71B0-1064-4604-BFA6-CBD0955DB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361" y="2840269"/>
                <a:ext cx="120226" cy="184666"/>
              </a:xfrm>
              <a:prstGeom prst="rect">
                <a:avLst/>
              </a:prstGeom>
              <a:blipFill>
                <a:blip r:embed="rId14"/>
                <a:stretch>
                  <a:fillRect l="-35000" r="-3000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Afbeelding 33">
            <a:extLst>
              <a:ext uri="{FF2B5EF4-FFF2-40B4-BE49-F238E27FC236}">
                <a16:creationId xmlns:a16="http://schemas.microsoft.com/office/drawing/2014/main" id="{5A954947-EFBC-457C-8B35-096DD53999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76" y="3640488"/>
            <a:ext cx="2922422" cy="2440534"/>
          </a:xfrm>
          <a:prstGeom prst="rect">
            <a:avLst/>
          </a:prstGeom>
        </p:spPr>
      </p:pic>
      <p:sp>
        <p:nvSpPr>
          <p:cNvPr id="35" name="Ovaal 34">
            <a:extLst>
              <a:ext uri="{FF2B5EF4-FFF2-40B4-BE49-F238E27FC236}">
                <a16:creationId xmlns:a16="http://schemas.microsoft.com/office/drawing/2014/main" id="{71202AAF-D36E-4967-B0FA-073DC1E76D43}"/>
              </a:ext>
            </a:extLst>
          </p:cNvPr>
          <p:cNvSpPr/>
          <p:nvPr/>
        </p:nvSpPr>
        <p:spPr>
          <a:xfrm>
            <a:off x="8529860" y="4027083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8EA004C3-2B67-412F-8129-65579A80A9D0}"/>
              </a:ext>
            </a:extLst>
          </p:cNvPr>
          <p:cNvCxnSpPr/>
          <p:nvPr/>
        </p:nvCxnSpPr>
        <p:spPr>
          <a:xfrm>
            <a:off x="8583860" y="4932680"/>
            <a:ext cx="8511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7EB71307-46C6-405C-8247-DF17BAA01D30}"/>
              </a:ext>
            </a:extLst>
          </p:cNvPr>
          <p:cNvCxnSpPr>
            <a:cxnSpLocks/>
          </p:cNvCxnSpPr>
          <p:nvPr/>
        </p:nvCxnSpPr>
        <p:spPr>
          <a:xfrm flipV="1">
            <a:off x="9440116" y="4932680"/>
            <a:ext cx="0" cy="8688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al 40">
            <a:extLst>
              <a:ext uri="{FF2B5EF4-FFF2-40B4-BE49-F238E27FC236}">
                <a16:creationId xmlns:a16="http://schemas.microsoft.com/office/drawing/2014/main" id="{C5913083-ABB6-4ABA-80F2-760D90567FD2}"/>
              </a:ext>
            </a:extLst>
          </p:cNvPr>
          <p:cNvSpPr/>
          <p:nvPr/>
        </p:nvSpPr>
        <p:spPr>
          <a:xfrm>
            <a:off x="9381036" y="4878679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8A14BDDD-E13B-4DD2-913E-A39AF57D95A1}"/>
              </a:ext>
            </a:extLst>
          </p:cNvPr>
          <p:cNvCxnSpPr>
            <a:cxnSpLocks/>
            <a:stCxn id="35" idx="5"/>
            <a:endCxn id="41" idx="1"/>
          </p:cNvCxnSpPr>
          <p:nvPr/>
        </p:nvCxnSpPr>
        <p:spPr>
          <a:xfrm>
            <a:off x="8622044" y="4119267"/>
            <a:ext cx="774808" cy="7752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hoek 48">
            <a:extLst>
              <a:ext uri="{FF2B5EF4-FFF2-40B4-BE49-F238E27FC236}">
                <a16:creationId xmlns:a16="http://schemas.microsoft.com/office/drawing/2014/main" id="{FF35B96D-78BB-4D4D-9EAD-0BE47BB813FC}"/>
              </a:ext>
            </a:extLst>
          </p:cNvPr>
          <p:cNvSpPr/>
          <p:nvPr/>
        </p:nvSpPr>
        <p:spPr>
          <a:xfrm>
            <a:off x="1672455" y="3155014"/>
            <a:ext cx="2880090" cy="30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0D36463C-458C-438B-A3CA-9ED2CF8B96B3}"/>
              </a:ext>
            </a:extLst>
          </p:cNvPr>
          <p:cNvSpPr/>
          <p:nvPr/>
        </p:nvSpPr>
        <p:spPr>
          <a:xfrm>
            <a:off x="4552545" y="3162061"/>
            <a:ext cx="1130167" cy="27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>
            <a:extLst>
              <a:ext uri="{FF2B5EF4-FFF2-40B4-BE49-F238E27FC236}">
                <a16:creationId xmlns:a16="http://schemas.microsoft.com/office/drawing/2014/main" id="{A7386B02-323C-4144-BE2F-892BF3EF547C}"/>
              </a:ext>
            </a:extLst>
          </p:cNvPr>
          <p:cNvSpPr/>
          <p:nvPr/>
        </p:nvSpPr>
        <p:spPr>
          <a:xfrm>
            <a:off x="9920292" y="487867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EAB83834-75AC-4190-9E6E-855AB0DBF7C4}"/>
              </a:ext>
            </a:extLst>
          </p:cNvPr>
          <p:cNvCxnSpPr>
            <a:cxnSpLocks/>
          </p:cNvCxnSpPr>
          <p:nvPr/>
        </p:nvCxnSpPr>
        <p:spPr>
          <a:xfrm>
            <a:off x="8582750" y="4933917"/>
            <a:ext cx="137378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76F0739E-03E4-446F-905F-2EADF4C8991B}"/>
              </a:ext>
            </a:extLst>
          </p:cNvPr>
          <p:cNvCxnSpPr>
            <a:cxnSpLocks/>
          </p:cNvCxnSpPr>
          <p:nvPr/>
        </p:nvCxnSpPr>
        <p:spPr>
          <a:xfrm flipV="1">
            <a:off x="9977769" y="4932679"/>
            <a:ext cx="0" cy="8688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D5034404-855D-4867-8234-BFD828840843}"/>
              </a:ext>
            </a:extLst>
          </p:cNvPr>
          <p:cNvCxnSpPr/>
          <p:nvPr/>
        </p:nvCxnSpPr>
        <p:spPr>
          <a:xfrm>
            <a:off x="9423312" y="4929564"/>
            <a:ext cx="5654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al 56">
            <a:extLst>
              <a:ext uri="{FF2B5EF4-FFF2-40B4-BE49-F238E27FC236}">
                <a16:creationId xmlns:a16="http://schemas.microsoft.com/office/drawing/2014/main" id="{41C123F1-A27E-4252-A68C-0BBA047C492C}"/>
              </a:ext>
            </a:extLst>
          </p:cNvPr>
          <p:cNvSpPr/>
          <p:nvPr/>
        </p:nvSpPr>
        <p:spPr>
          <a:xfrm>
            <a:off x="10788725" y="5735817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118797BA-DC0A-455F-9194-26CCC915130D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9986016" y="4925571"/>
            <a:ext cx="818525" cy="8260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hoek 60">
            <a:extLst>
              <a:ext uri="{FF2B5EF4-FFF2-40B4-BE49-F238E27FC236}">
                <a16:creationId xmlns:a16="http://schemas.microsoft.com/office/drawing/2014/main" id="{8CE07DD7-DB1F-4224-A20E-27B38ED1EA4B}"/>
              </a:ext>
            </a:extLst>
          </p:cNvPr>
          <p:cNvSpPr/>
          <p:nvPr/>
        </p:nvSpPr>
        <p:spPr>
          <a:xfrm>
            <a:off x="1672454" y="3464384"/>
            <a:ext cx="3249741" cy="27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875F8BEC-20C0-40A5-B2EA-F4D95E1A97CF}"/>
              </a:ext>
            </a:extLst>
          </p:cNvPr>
          <p:cNvSpPr/>
          <p:nvPr/>
        </p:nvSpPr>
        <p:spPr>
          <a:xfrm>
            <a:off x="1672454" y="3733211"/>
            <a:ext cx="3512389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9EEF2CE2-5EE3-4898-9C19-025AD2E56721}"/>
              </a:ext>
            </a:extLst>
          </p:cNvPr>
          <p:cNvSpPr/>
          <p:nvPr/>
        </p:nvSpPr>
        <p:spPr>
          <a:xfrm>
            <a:off x="1672455" y="4009638"/>
            <a:ext cx="1255572" cy="25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BC923598-0A5E-4BE0-AFF1-28AA70EACAE1}"/>
              </a:ext>
            </a:extLst>
          </p:cNvPr>
          <p:cNvSpPr/>
          <p:nvPr/>
        </p:nvSpPr>
        <p:spPr>
          <a:xfrm>
            <a:off x="1657694" y="4264785"/>
            <a:ext cx="1552434" cy="268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0E67D77D-80FA-4732-9428-3AA0A8FD4920}"/>
              </a:ext>
            </a:extLst>
          </p:cNvPr>
          <p:cNvSpPr/>
          <p:nvPr/>
        </p:nvSpPr>
        <p:spPr>
          <a:xfrm>
            <a:off x="3210129" y="3988478"/>
            <a:ext cx="245484" cy="63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2A739DA2-462F-44FC-A264-B320589BA70E}"/>
              </a:ext>
            </a:extLst>
          </p:cNvPr>
          <p:cNvSpPr/>
          <p:nvPr/>
        </p:nvSpPr>
        <p:spPr>
          <a:xfrm>
            <a:off x="3474144" y="4017641"/>
            <a:ext cx="1552434" cy="268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9EE9497E-094E-45BE-879E-6C02EE632017}"/>
              </a:ext>
            </a:extLst>
          </p:cNvPr>
          <p:cNvSpPr/>
          <p:nvPr/>
        </p:nvSpPr>
        <p:spPr>
          <a:xfrm>
            <a:off x="3466059" y="4298160"/>
            <a:ext cx="1552434" cy="268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EB799FE-A4EE-4418-BE7F-D3791F706EED}"/>
              </a:ext>
            </a:extLst>
          </p:cNvPr>
          <p:cNvSpPr/>
          <p:nvPr/>
        </p:nvSpPr>
        <p:spPr>
          <a:xfrm>
            <a:off x="1749802" y="4657268"/>
            <a:ext cx="1552434" cy="268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AF6B4EE2-93EB-459A-B687-49A2D6859CCE}"/>
                  </a:ext>
                </a:extLst>
              </p:cNvPr>
              <p:cNvSpPr txBox="1"/>
              <p:nvPr/>
            </p:nvSpPr>
            <p:spPr>
              <a:xfrm>
                <a:off x="1534171" y="4897748"/>
                <a:ext cx="401777" cy="884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AF6B4EE2-93EB-459A-B687-49A2D6859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71" y="4897748"/>
                <a:ext cx="401777" cy="8842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hthoek 69">
            <a:extLst>
              <a:ext uri="{FF2B5EF4-FFF2-40B4-BE49-F238E27FC236}">
                <a16:creationId xmlns:a16="http://schemas.microsoft.com/office/drawing/2014/main" id="{1FD7B9AB-DEE9-40D1-8923-75C723EC6083}"/>
              </a:ext>
            </a:extLst>
          </p:cNvPr>
          <p:cNvSpPr/>
          <p:nvPr/>
        </p:nvSpPr>
        <p:spPr>
          <a:xfrm>
            <a:off x="1787743" y="4945028"/>
            <a:ext cx="3329006" cy="245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C9603DFC-9064-40BB-B3A2-4516D9B58696}"/>
              </a:ext>
            </a:extLst>
          </p:cNvPr>
          <p:cNvSpPr/>
          <p:nvPr/>
        </p:nvSpPr>
        <p:spPr>
          <a:xfrm>
            <a:off x="1764145" y="5214972"/>
            <a:ext cx="3420698" cy="237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88D10B2-1E87-403B-95D2-83D4AB00AF71}"/>
              </a:ext>
            </a:extLst>
          </p:cNvPr>
          <p:cNvSpPr/>
          <p:nvPr/>
        </p:nvSpPr>
        <p:spPr>
          <a:xfrm>
            <a:off x="1764144" y="5483021"/>
            <a:ext cx="3580015" cy="252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5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30" grpId="0"/>
      <p:bldP spid="31" grpId="0"/>
      <p:bldP spid="32" grpId="0"/>
      <p:bldP spid="35" grpId="0" animBg="1"/>
      <p:bldP spid="41" grpId="0" animBg="1"/>
      <p:bldP spid="49" grpId="0" animBg="1"/>
      <p:bldP spid="50" grpId="0" animBg="1"/>
      <p:bldP spid="51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375095A-5BE2-4A31-A131-4A61A6A36A96}"/>
              </a:ext>
            </a:extLst>
          </p:cNvPr>
          <p:cNvSpPr txBox="1"/>
          <p:nvPr/>
        </p:nvSpPr>
        <p:spPr>
          <a:xfrm>
            <a:off x="406400" y="599440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9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7FA4D9-4C49-41B1-8A11-ED068F697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2" y="1090645"/>
            <a:ext cx="5914796" cy="197419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1A3C65-34B1-4AC3-BD3E-8E64DF83D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2" y="4728063"/>
            <a:ext cx="6256782" cy="2953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FB50974-2BA2-40D8-9519-96BAF684B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3" y="3060245"/>
            <a:ext cx="8658454" cy="1414577"/>
          </a:xfrm>
          <a:prstGeom prst="rect">
            <a:avLst/>
          </a:prstGeom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F337159-AA59-4EAB-87C2-FD33EF871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3" y="5018112"/>
            <a:ext cx="6412230" cy="1259129"/>
          </a:xfrm>
          <a:prstGeom prst="rect">
            <a:avLst/>
          </a:prstGeom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370390C-5C18-4357-BFA6-2D624985C6F1}"/>
              </a:ext>
            </a:extLst>
          </p:cNvPr>
          <p:cNvSpPr/>
          <p:nvPr/>
        </p:nvSpPr>
        <p:spPr>
          <a:xfrm>
            <a:off x="1290320" y="3096634"/>
            <a:ext cx="2519680" cy="321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2E45810-F560-4E17-B06D-7C4C5FC1FBC8}"/>
              </a:ext>
            </a:extLst>
          </p:cNvPr>
          <p:cNvSpPr/>
          <p:nvPr/>
        </p:nvSpPr>
        <p:spPr>
          <a:xfrm>
            <a:off x="1278680" y="3430477"/>
            <a:ext cx="3770840" cy="240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6421788-BC39-4AD2-8DE3-BC86F382CE46}"/>
              </a:ext>
            </a:extLst>
          </p:cNvPr>
          <p:cNvSpPr/>
          <p:nvPr/>
        </p:nvSpPr>
        <p:spPr>
          <a:xfrm>
            <a:off x="5049520" y="3430309"/>
            <a:ext cx="4683760" cy="24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FC0E476-AF6B-493D-B063-F8E36AAA5E55}"/>
              </a:ext>
            </a:extLst>
          </p:cNvPr>
          <p:cNvSpPr/>
          <p:nvPr/>
        </p:nvSpPr>
        <p:spPr>
          <a:xfrm>
            <a:off x="1278680" y="3691698"/>
            <a:ext cx="3770840" cy="264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4D58BE6-AF5F-4804-971B-5433687E5DAD}"/>
              </a:ext>
            </a:extLst>
          </p:cNvPr>
          <p:cNvSpPr/>
          <p:nvPr/>
        </p:nvSpPr>
        <p:spPr>
          <a:xfrm>
            <a:off x="1278680" y="3939116"/>
            <a:ext cx="3770840" cy="264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0A5427B-EBCE-4F0D-AB90-601436134AF0}"/>
              </a:ext>
            </a:extLst>
          </p:cNvPr>
          <p:cNvSpPr/>
          <p:nvPr/>
        </p:nvSpPr>
        <p:spPr>
          <a:xfrm>
            <a:off x="1278679" y="4201120"/>
            <a:ext cx="2349737" cy="254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C160D52-C50E-4DF9-B3A1-3A9D6C0E6D7A}"/>
              </a:ext>
            </a:extLst>
          </p:cNvPr>
          <p:cNvSpPr/>
          <p:nvPr/>
        </p:nvSpPr>
        <p:spPr>
          <a:xfrm>
            <a:off x="1278680" y="5087927"/>
            <a:ext cx="1464520" cy="27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20505B5-D467-4946-95BA-E272B488BC2F}"/>
              </a:ext>
            </a:extLst>
          </p:cNvPr>
          <p:cNvSpPr/>
          <p:nvPr/>
        </p:nvSpPr>
        <p:spPr>
          <a:xfrm>
            <a:off x="1290320" y="5367861"/>
            <a:ext cx="1464520" cy="252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342BA53-737E-47B9-8A7A-68BFAADDB118}"/>
              </a:ext>
            </a:extLst>
          </p:cNvPr>
          <p:cNvSpPr/>
          <p:nvPr/>
        </p:nvSpPr>
        <p:spPr>
          <a:xfrm>
            <a:off x="1278680" y="5624760"/>
            <a:ext cx="1464520" cy="252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7BBA50E-56C4-4901-8A2D-45E21E192315}"/>
              </a:ext>
            </a:extLst>
          </p:cNvPr>
          <p:cNvSpPr/>
          <p:nvPr/>
        </p:nvSpPr>
        <p:spPr>
          <a:xfrm>
            <a:off x="1278679" y="5876073"/>
            <a:ext cx="6325823" cy="28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D5BD5CA-402A-4BF4-BEBF-3E5FD3770499}"/>
              </a:ext>
            </a:extLst>
          </p:cNvPr>
          <p:cNvCxnSpPr/>
          <p:nvPr/>
        </p:nvCxnSpPr>
        <p:spPr>
          <a:xfrm>
            <a:off x="4287520" y="1950720"/>
            <a:ext cx="1158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8A50BB2-0826-4264-9B29-B5AFB75508F1}"/>
              </a:ext>
            </a:extLst>
          </p:cNvPr>
          <p:cNvCxnSpPr>
            <a:cxnSpLocks/>
          </p:cNvCxnSpPr>
          <p:nvPr/>
        </p:nvCxnSpPr>
        <p:spPr>
          <a:xfrm>
            <a:off x="2515756" y="2229579"/>
            <a:ext cx="19395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1CC357EB-2342-4D2C-BFC7-1F3689FABFF3}"/>
              </a:ext>
            </a:extLst>
          </p:cNvPr>
          <p:cNvSpPr txBox="1"/>
          <p:nvPr/>
        </p:nvSpPr>
        <p:spPr>
          <a:xfrm>
            <a:off x="3789022" y="4173278"/>
            <a:ext cx="746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 klopt )</a:t>
            </a:r>
          </a:p>
        </p:txBody>
      </p:sp>
    </p:spTree>
    <p:extLst>
      <p:ext uri="{BB962C8B-B14F-4D97-AF65-F5344CB8AC3E}">
        <p14:creationId xmlns:p14="http://schemas.microsoft.com/office/powerpoint/2010/main" val="42357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14" grpId="0" animBg="1"/>
      <p:bldP spid="15" grpId="0" animBg="1"/>
      <p:bldP spid="3" grpId="0" animBg="1"/>
      <p:bldP spid="16" grpId="0" animBg="1"/>
      <p:bldP spid="17" grpId="0" animBg="1"/>
      <p:bldP spid="18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AD9330B-3865-4C81-8B6C-EA74035FB4B6}"/>
              </a:ext>
            </a:extLst>
          </p:cNvPr>
          <p:cNvSpPr txBox="1"/>
          <p:nvPr/>
        </p:nvSpPr>
        <p:spPr>
          <a:xfrm>
            <a:off x="406400" y="457200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12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451DCF-8AB9-4552-B648-A608F96F9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3" y="915663"/>
            <a:ext cx="6039155" cy="167106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E88A6E1-C882-4BBC-A7E1-88B9F37E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95" y="2675860"/>
            <a:ext cx="2191817" cy="606247"/>
          </a:xfrm>
          <a:prstGeom prst="rect">
            <a:avLst/>
          </a:prstGeom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37FB9BD-A818-43C6-8B47-C6125D34D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3" y="3544061"/>
            <a:ext cx="4787798" cy="3342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50ECE3C-6F39-4422-9563-36AC7458A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95" y="4140228"/>
            <a:ext cx="4710074" cy="1678838"/>
          </a:xfrm>
          <a:prstGeom prst="rect">
            <a:avLst/>
          </a:prstGeom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728496C-B0B0-405D-A126-D96767856376}"/>
              </a:ext>
            </a:extLst>
          </p:cNvPr>
          <p:cNvSpPr txBox="1"/>
          <p:nvPr/>
        </p:nvSpPr>
        <p:spPr>
          <a:xfrm>
            <a:off x="3871609" y="2675860"/>
            <a:ext cx="98616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400" dirty="0"/>
              <a:t>( kostprijs 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B115D6-723B-44C8-8F58-9ECFBA8A099A}"/>
              </a:ext>
            </a:extLst>
          </p:cNvPr>
          <p:cNvSpPr txBox="1"/>
          <p:nvPr/>
        </p:nvSpPr>
        <p:spPr>
          <a:xfrm>
            <a:off x="3871608" y="2936661"/>
            <a:ext cx="8268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400" dirty="0"/>
              <a:t>( aantal 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A628A7D-F421-40F3-A1B8-5B971898D150}"/>
              </a:ext>
            </a:extLst>
          </p:cNvPr>
          <p:cNvSpPr/>
          <p:nvPr/>
        </p:nvSpPr>
        <p:spPr>
          <a:xfrm>
            <a:off x="1449422" y="2681918"/>
            <a:ext cx="2030022" cy="29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BEB8BF9-C2DF-467F-AAC4-F5C14F9A1D0A}"/>
              </a:ext>
            </a:extLst>
          </p:cNvPr>
          <p:cNvSpPr/>
          <p:nvPr/>
        </p:nvSpPr>
        <p:spPr>
          <a:xfrm>
            <a:off x="1446362" y="2957636"/>
            <a:ext cx="2033081" cy="30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499FB1F-A94C-4619-8EB5-2F58352CC84D}"/>
              </a:ext>
            </a:extLst>
          </p:cNvPr>
          <p:cNvSpPr/>
          <p:nvPr/>
        </p:nvSpPr>
        <p:spPr>
          <a:xfrm>
            <a:off x="1365549" y="4128303"/>
            <a:ext cx="2236389" cy="30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B16AF84-1E0A-4BA1-B3B1-7897973C7A9D}"/>
              </a:ext>
            </a:extLst>
          </p:cNvPr>
          <p:cNvSpPr/>
          <p:nvPr/>
        </p:nvSpPr>
        <p:spPr>
          <a:xfrm>
            <a:off x="1365549" y="4412490"/>
            <a:ext cx="2236389" cy="30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F0A1FF4-76CF-49BD-BBAB-2709B3D218AB}"/>
              </a:ext>
            </a:extLst>
          </p:cNvPr>
          <p:cNvSpPr/>
          <p:nvPr/>
        </p:nvSpPr>
        <p:spPr>
          <a:xfrm>
            <a:off x="1368329" y="4708221"/>
            <a:ext cx="2264219" cy="27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23EAD1C-7A80-46F4-B462-D7D54772E87D}"/>
              </a:ext>
            </a:extLst>
          </p:cNvPr>
          <p:cNvSpPr/>
          <p:nvPr/>
        </p:nvSpPr>
        <p:spPr>
          <a:xfrm>
            <a:off x="4829426" y="4178174"/>
            <a:ext cx="1057807" cy="246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B1BBD57-A761-49D0-8ED5-530B49B66337}"/>
              </a:ext>
            </a:extLst>
          </p:cNvPr>
          <p:cNvSpPr/>
          <p:nvPr/>
        </p:nvSpPr>
        <p:spPr>
          <a:xfrm>
            <a:off x="4827266" y="4430656"/>
            <a:ext cx="1149809" cy="30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944FEE0-E3D1-4578-B478-2D4878CC03E4}"/>
              </a:ext>
            </a:extLst>
          </p:cNvPr>
          <p:cNvSpPr/>
          <p:nvPr/>
        </p:nvSpPr>
        <p:spPr>
          <a:xfrm>
            <a:off x="1365549" y="4987874"/>
            <a:ext cx="3492227" cy="29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199CCC-DE4D-4B8A-8046-E544C0AA3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72" y="915663"/>
            <a:ext cx="3086100" cy="23241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1242D77-78EB-40A5-97B0-E87739D85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72" y="3544061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E23E01A-6AB3-41AD-95A8-CA34ED55ACA1}"/>
                  </a:ext>
                </a:extLst>
              </p:cNvPr>
              <p:cNvSpPr txBox="1"/>
              <p:nvPr/>
            </p:nvSpPr>
            <p:spPr>
              <a:xfrm>
                <a:off x="4616484" y="5188100"/>
                <a:ext cx="26253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op venster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0, 25</m:t>
                        </m:r>
                      </m:e>
                    </m:d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[0, 25]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E23E01A-6AB3-41AD-95A8-CA34ED55A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484" y="5188100"/>
                <a:ext cx="2625399" cy="369332"/>
              </a:xfrm>
              <a:prstGeom prst="rect">
                <a:avLst/>
              </a:prstGeom>
              <a:blipFill>
                <a:blip r:embed="rId8"/>
                <a:stretch>
                  <a:fillRect l="-1856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hthoek 22">
            <a:extLst>
              <a:ext uri="{FF2B5EF4-FFF2-40B4-BE49-F238E27FC236}">
                <a16:creationId xmlns:a16="http://schemas.microsoft.com/office/drawing/2014/main" id="{12FE80DC-442F-4F7B-9D5F-38A46FA22A33}"/>
              </a:ext>
            </a:extLst>
          </p:cNvPr>
          <p:cNvSpPr/>
          <p:nvPr/>
        </p:nvSpPr>
        <p:spPr>
          <a:xfrm>
            <a:off x="1352097" y="5263445"/>
            <a:ext cx="2981908" cy="25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5A38E36-B7BA-4ED0-BFB6-15BCDBCD86C0}"/>
              </a:ext>
            </a:extLst>
          </p:cNvPr>
          <p:cNvSpPr/>
          <p:nvPr/>
        </p:nvSpPr>
        <p:spPr>
          <a:xfrm>
            <a:off x="1352097" y="5545223"/>
            <a:ext cx="3508002" cy="248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BE1C640-1639-45BB-877F-596FFFEFFA49}"/>
                  </a:ext>
                </a:extLst>
              </p:cNvPr>
              <p:cNvSpPr txBox="1"/>
              <p:nvPr/>
            </p:nvSpPr>
            <p:spPr>
              <a:xfrm>
                <a:off x="1221017" y="2642203"/>
                <a:ext cx="37946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BE1C640-1639-45BB-877F-596FFFEFF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017" y="2642203"/>
                <a:ext cx="379463" cy="6178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5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AD9330B-3865-4C81-8B6C-EA74035FB4B6}"/>
              </a:ext>
            </a:extLst>
          </p:cNvPr>
          <p:cNvSpPr txBox="1"/>
          <p:nvPr/>
        </p:nvSpPr>
        <p:spPr>
          <a:xfrm>
            <a:off x="406400" y="457200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12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451DCF-8AB9-4552-B648-A608F96F9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3" y="915663"/>
            <a:ext cx="6039155" cy="167106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E88A6E1-C882-4BBC-A7E1-88B9F37E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95" y="2675860"/>
            <a:ext cx="2191817" cy="606247"/>
          </a:xfrm>
          <a:prstGeom prst="rect">
            <a:avLst/>
          </a:prstGeom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37FB9BD-A818-43C6-8B47-C6125D34D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3" y="3544061"/>
            <a:ext cx="4787798" cy="33421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728496C-B0B0-405D-A126-D96767856376}"/>
              </a:ext>
            </a:extLst>
          </p:cNvPr>
          <p:cNvSpPr txBox="1"/>
          <p:nvPr/>
        </p:nvSpPr>
        <p:spPr>
          <a:xfrm>
            <a:off x="3871609" y="2675860"/>
            <a:ext cx="98616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400" dirty="0"/>
              <a:t>( kostprijs 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B115D6-723B-44C8-8F58-9ECFBA8A099A}"/>
              </a:ext>
            </a:extLst>
          </p:cNvPr>
          <p:cNvSpPr txBox="1"/>
          <p:nvPr/>
        </p:nvSpPr>
        <p:spPr>
          <a:xfrm>
            <a:off x="3871608" y="2936661"/>
            <a:ext cx="8268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400" dirty="0"/>
              <a:t>( aantal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BE1C640-1639-45BB-877F-596FFFEFFA49}"/>
                  </a:ext>
                </a:extLst>
              </p:cNvPr>
              <p:cNvSpPr txBox="1"/>
              <p:nvPr/>
            </p:nvSpPr>
            <p:spPr>
              <a:xfrm>
                <a:off x="1221017" y="2642203"/>
                <a:ext cx="37946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BE1C640-1639-45BB-877F-596FFFEFF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017" y="2642203"/>
                <a:ext cx="379463" cy="6178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1ABE80EC-3D22-41EA-A3EB-F621A6C02050}"/>
                  </a:ext>
                </a:extLst>
              </p:cNvPr>
              <p:cNvSpPr txBox="1"/>
              <p:nvPr/>
            </p:nvSpPr>
            <p:spPr>
              <a:xfrm>
                <a:off x="1108953" y="4017523"/>
                <a:ext cx="4408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Als 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dirty="0"/>
                  <a:t> rozen in een boeket zitten dan zijn er</a:t>
                </a:r>
              </a:p>
            </p:txBody>
          </p:sp>
        </mc:Choice>
        <mc:Fallback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1ABE80EC-3D22-41EA-A3EB-F621A6C02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53" y="4017523"/>
                <a:ext cx="4408451" cy="369332"/>
              </a:xfrm>
              <a:prstGeom prst="rect">
                <a:avLst/>
              </a:prstGeom>
              <a:blipFill>
                <a:blip r:embed="rId10"/>
                <a:stretch>
                  <a:fillRect l="-1245" t="-8197" r="-138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DB317FFA-24F2-4DD8-BB54-58341FFFAA45}"/>
                  </a:ext>
                </a:extLst>
              </p:cNvPr>
              <p:cNvSpPr txBox="1"/>
              <p:nvPr/>
            </p:nvSpPr>
            <p:spPr>
              <a:xfrm>
                <a:off x="5517404" y="4063689"/>
                <a:ext cx="7155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25−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DB317FFA-24F2-4DD8-BB54-58341FFFA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404" y="4063689"/>
                <a:ext cx="715517" cy="276999"/>
              </a:xfrm>
              <a:prstGeom prst="rect">
                <a:avLst/>
              </a:prstGeom>
              <a:blipFill>
                <a:blip r:embed="rId11"/>
                <a:stretch>
                  <a:fillRect l="-7692" r="-3419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vak 25">
            <a:extLst>
              <a:ext uri="{FF2B5EF4-FFF2-40B4-BE49-F238E27FC236}">
                <a16:creationId xmlns:a16="http://schemas.microsoft.com/office/drawing/2014/main" id="{5507B8CF-4E24-499A-9FCF-F38AEB596FE3}"/>
              </a:ext>
            </a:extLst>
          </p:cNvPr>
          <p:cNvSpPr txBox="1"/>
          <p:nvPr/>
        </p:nvSpPr>
        <p:spPr>
          <a:xfrm>
            <a:off x="6361889" y="4017522"/>
            <a:ext cx="140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takken groen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A9F9CEB-645C-45EF-9281-082313116623}"/>
              </a:ext>
            </a:extLst>
          </p:cNvPr>
          <p:cNvSpPr txBox="1"/>
          <p:nvPr/>
        </p:nvSpPr>
        <p:spPr>
          <a:xfrm>
            <a:off x="5406123" y="4535006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(kostprijs)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AFDF144D-0422-4CA4-9827-2C7DF9BFA409}"/>
                  </a:ext>
                </a:extLst>
              </p:cNvPr>
              <p:cNvSpPr txBox="1"/>
              <p:nvPr/>
            </p:nvSpPr>
            <p:spPr>
              <a:xfrm>
                <a:off x="1221017" y="4570646"/>
                <a:ext cx="7844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1,50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AFDF144D-0422-4CA4-9827-2C7DF9BFA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017" y="4570646"/>
                <a:ext cx="784446" cy="276999"/>
              </a:xfrm>
              <a:prstGeom prst="rect">
                <a:avLst/>
              </a:prstGeom>
              <a:blipFill>
                <a:blip r:embed="rId12"/>
                <a:stretch>
                  <a:fillRect l="-6202" r="-3101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0C5DE1AF-FAC1-4CF1-86BA-26E9B9454E6F}"/>
                  </a:ext>
                </a:extLst>
              </p:cNvPr>
              <p:cNvSpPr txBox="1"/>
              <p:nvPr/>
            </p:nvSpPr>
            <p:spPr>
              <a:xfrm>
                <a:off x="2053722" y="4571944"/>
                <a:ext cx="16813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+0,50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0C5DE1AF-FAC1-4CF1-86BA-26E9B9454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22" y="4571944"/>
                <a:ext cx="1681358" cy="276999"/>
              </a:xfrm>
              <a:prstGeom prst="rect">
                <a:avLst/>
              </a:prstGeom>
              <a:blipFill>
                <a:blip r:embed="rId13"/>
                <a:stretch>
                  <a:fillRect l="-253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ACF3B0AB-35B2-4AA4-B163-23A0CD833009}"/>
                  </a:ext>
                </a:extLst>
              </p:cNvPr>
              <p:cNvSpPr txBox="1"/>
              <p:nvPr/>
            </p:nvSpPr>
            <p:spPr>
              <a:xfrm>
                <a:off x="3783339" y="4581172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=22,5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ACF3B0AB-35B2-4AA4-B163-23A0CD833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339" y="4581172"/>
                <a:ext cx="722955" cy="276999"/>
              </a:xfrm>
              <a:prstGeom prst="rect">
                <a:avLst/>
              </a:prstGeom>
              <a:blipFill>
                <a:blip r:embed="rId14"/>
                <a:stretch>
                  <a:fillRect l="-3390" r="-8475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8376277D-EB03-4D79-AB82-93F0A3C21FE9}"/>
                  </a:ext>
                </a:extLst>
              </p:cNvPr>
              <p:cNvSpPr txBox="1"/>
              <p:nvPr/>
            </p:nvSpPr>
            <p:spPr>
              <a:xfrm>
                <a:off x="1221017" y="5029922"/>
                <a:ext cx="3234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1,50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+12,5−0,50∙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8376277D-EB03-4D79-AB82-93F0A3C21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017" y="5029922"/>
                <a:ext cx="3234412" cy="276999"/>
              </a:xfrm>
              <a:prstGeom prst="rect">
                <a:avLst/>
              </a:prstGeom>
              <a:blipFill>
                <a:blip r:embed="rId15"/>
                <a:stretch>
                  <a:fillRect l="-1130" r="-131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kstvak 31">
            <a:extLst>
              <a:ext uri="{FF2B5EF4-FFF2-40B4-BE49-F238E27FC236}">
                <a16:creationId xmlns:a16="http://schemas.microsoft.com/office/drawing/2014/main" id="{32096E21-04C5-4240-BF4E-ED2CC874A030}"/>
              </a:ext>
            </a:extLst>
          </p:cNvPr>
          <p:cNvSpPr txBox="1"/>
          <p:nvPr/>
        </p:nvSpPr>
        <p:spPr>
          <a:xfrm>
            <a:off x="5406123" y="4999144"/>
            <a:ext cx="1623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(haakjes uitwerken)</a:t>
            </a:r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F75DAEAF-B6B4-4DD4-AD97-9B1736F4F0A0}"/>
              </a:ext>
            </a:extLst>
          </p:cNvPr>
          <p:cNvCxnSpPr/>
          <p:nvPr/>
        </p:nvCxnSpPr>
        <p:spPr>
          <a:xfrm>
            <a:off x="1286519" y="5306921"/>
            <a:ext cx="6867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13C0C1F0-9913-4D6A-AFA5-304FA1680392}"/>
              </a:ext>
            </a:extLst>
          </p:cNvPr>
          <p:cNvCxnSpPr/>
          <p:nvPr/>
        </p:nvCxnSpPr>
        <p:spPr>
          <a:xfrm>
            <a:off x="2738428" y="5303456"/>
            <a:ext cx="91403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46C5698B-3601-42B0-BF64-95AFE8C42976}"/>
                  </a:ext>
                </a:extLst>
              </p:cNvPr>
              <p:cNvSpPr txBox="1"/>
              <p:nvPr/>
            </p:nvSpPr>
            <p:spPr>
              <a:xfrm>
                <a:off x="1221017" y="5540052"/>
                <a:ext cx="7171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46C5698B-3601-42B0-BF64-95AFE8C42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017" y="5540052"/>
                <a:ext cx="717119" cy="276999"/>
              </a:xfrm>
              <a:prstGeom prst="rect">
                <a:avLst/>
              </a:prstGeom>
              <a:blipFill>
                <a:blip r:embed="rId16"/>
                <a:stretch>
                  <a:fillRect l="-6780" r="-339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FE52AB63-7A9C-4A92-A524-8B61EA14F9E4}"/>
                  </a:ext>
                </a:extLst>
              </p:cNvPr>
              <p:cNvSpPr txBox="1"/>
              <p:nvPr/>
            </p:nvSpPr>
            <p:spPr>
              <a:xfrm>
                <a:off x="1210369" y="5998515"/>
                <a:ext cx="7411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FE52AB63-7A9C-4A92-A524-8B61EA14F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369" y="5998515"/>
                <a:ext cx="741165" cy="276999"/>
              </a:xfrm>
              <a:prstGeom prst="rect">
                <a:avLst/>
              </a:prstGeom>
              <a:blipFill>
                <a:blip r:embed="rId17"/>
                <a:stretch>
                  <a:fillRect l="-4132" r="-7438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CDF57F82-BC8A-4084-9344-55CC71EDD81E}"/>
                  </a:ext>
                </a:extLst>
              </p:cNvPr>
              <p:cNvSpPr txBox="1"/>
              <p:nvPr/>
            </p:nvSpPr>
            <p:spPr>
              <a:xfrm>
                <a:off x="2738428" y="5931693"/>
                <a:ext cx="3173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Er zitten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nl-NL" b="1" dirty="0"/>
                  <a:t> rozen in het boeket</a:t>
                </a:r>
              </a:p>
            </p:txBody>
          </p:sp>
        </mc:Choice>
        <mc:Fallback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CDF57F82-BC8A-4084-9344-55CC71EDD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428" y="5931693"/>
                <a:ext cx="3173561" cy="369332"/>
              </a:xfrm>
              <a:prstGeom prst="rect">
                <a:avLst/>
              </a:prstGeom>
              <a:blipFill>
                <a:blip r:embed="rId18"/>
                <a:stretch>
                  <a:fillRect l="-1536" t="-8197" r="-1536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kstvak 38">
            <a:extLst>
              <a:ext uri="{FF2B5EF4-FFF2-40B4-BE49-F238E27FC236}">
                <a16:creationId xmlns:a16="http://schemas.microsoft.com/office/drawing/2014/main" id="{768C1AD5-E148-4488-80C7-EF46F6A0EC9B}"/>
              </a:ext>
            </a:extLst>
          </p:cNvPr>
          <p:cNvSpPr txBox="1"/>
          <p:nvPr/>
        </p:nvSpPr>
        <p:spPr>
          <a:xfrm>
            <a:off x="586053" y="4017522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Of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C86AA4D2-465B-4AC4-863E-6FD4EA71F844}"/>
                  </a:ext>
                </a:extLst>
              </p:cNvPr>
              <p:cNvSpPr/>
              <p:nvPr/>
            </p:nvSpPr>
            <p:spPr>
              <a:xfrm>
                <a:off x="1938136" y="551334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C86AA4D2-465B-4AC4-863E-6FD4EA71F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136" y="5513341"/>
                <a:ext cx="49404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8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160</TotalTime>
  <Words>117</Words>
  <Application>Microsoft Office PowerPoint</Application>
  <PresentationFormat>Breedbeeld</PresentationFormat>
  <Paragraphs>42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17</cp:revision>
  <dcterms:created xsi:type="dcterms:W3CDTF">2018-04-16T14:04:12Z</dcterms:created>
  <dcterms:modified xsi:type="dcterms:W3CDTF">2019-03-21T15:04:49Z</dcterms:modified>
</cp:coreProperties>
</file>