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13-12-2018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718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Jan gooit met drie dobbelstenen. De serie 5 5 6 levert in totaal 16 ogen op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4A2774-1C9D-4106-9649-31E677D09F59}"/>
              </a:ext>
            </a:extLst>
          </p:cNvPr>
          <p:cNvSpPr txBox="1"/>
          <p:nvPr/>
        </p:nvSpPr>
        <p:spPr>
          <a:xfrm>
            <a:off x="1847461" y="974639"/>
            <a:ext cx="5315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Noteer alle series waarvan de som van de ogen 16 is.</a:t>
            </a:r>
            <a:endParaRPr lang="en-US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0CF0B3-3CA2-45A7-A61C-DE1CCF8B5C32}"/>
              </a:ext>
            </a:extLst>
          </p:cNvPr>
          <p:cNvSpPr txBox="1"/>
          <p:nvPr/>
        </p:nvSpPr>
        <p:spPr>
          <a:xfrm>
            <a:off x="1847461" y="1343971"/>
            <a:ext cx="741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Kijk eerst naar alle mogelijkheden van de eerste dobbelsteen en vul deze met</a:t>
            </a:r>
          </a:p>
          <a:p>
            <a:r>
              <a:rPr lang="en-US"/>
              <a:t>de ogen van de resterende dobbelstenen 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01BF11-6496-41F0-9FCA-FB51E0834091}"/>
              </a:ext>
            </a:extLst>
          </p:cNvPr>
          <p:cNvSpPr txBox="1"/>
          <p:nvPr/>
        </p:nvSpPr>
        <p:spPr>
          <a:xfrm>
            <a:off x="1847461" y="1990302"/>
            <a:ext cx="810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 oog bij de eerste dobbelsteen kan niet, want dan kun je geen 16 ogen meer krijgen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05068A-70EE-4364-884C-572B06C8AADF}"/>
              </a:ext>
            </a:extLst>
          </p:cNvPr>
          <p:cNvSpPr txBox="1"/>
          <p:nvPr/>
        </p:nvSpPr>
        <p:spPr>
          <a:xfrm>
            <a:off x="1847461" y="2359634"/>
            <a:ext cx="816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 ogen bij de eerste dobbelsteen kan niet, want dan kun je geen 16 ogen meer krijgen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226333-2F3E-4B24-8D7C-5F72C4A346F2}"/>
              </a:ext>
            </a:extLst>
          </p:cNvPr>
          <p:cNvSpPr txBox="1"/>
          <p:nvPr/>
        </p:nvSpPr>
        <p:spPr>
          <a:xfrm>
            <a:off x="1847461" y="2728966"/>
            <a:ext cx="816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ogen bij de eerste dobbelsteen kan niet, want dan kun je geen 16 ogen meer krijgen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6C36CC-1B48-4ADB-97A2-D1DE1A162443}"/>
              </a:ext>
            </a:extLst>
          </p:cNvPr>
          <p:cNvSpPr txBox="1"/>
          <p:nvPr/>
        </p:nvSpPr>
        <p:spPr>
          <a:xfrm>
            <a:off x="1847461" y="3098298"/>
            <a:ext cx="4588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vanaf 4 ogen bij de eerste dobbelsteen kan wel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A724C3-3931-41B0-86F7-4C6DDAF09850}"/>
              </a:ext>
            </a:extLst>
          </p:cNvPr>
          <p:cNvSpPr txBox="1"/>
          <p:nvPr/>
        </p:nvSpPr>
        <p:spPr>
          <a:xfrm>
            <a:off x="1847461" y="3695754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4 6 6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244252-AB40-4441-99FE-57F6BB92B832}"/>
              </a:ext>
            </a:extLst>
          </p:cNvPr>
          <p:cNvSpPr txBox="1"/>
          <p:nvPr/>
        </p:nvSpPr>
        <p:spPr>
          <a:xfrm>
            <a:off x="2505075" y="3695754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5 5 6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2D6959-C6E7-4B1F-85F8-0D7D76B03DF3}"/>
              </a:ext>
            </a:extLst>
          </p:cNvPr>
          <p:cNvSpPr txBox="1"/>
          <p:nvPr/>
        </p:nvSpPr>
        <p:spPr>
          <a:xfrm>
            <a:off x="2505075" y="4070389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5 6 5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DE66FF-916A-47D9-BEC9-4724E8D493EA}"/>
              </a:ext>
            </a:extLst>
          </p:cNvPr>
          <p:cNvSpPr txBox="1"/>
          <p:nvPr/>
        </p:nvSpPr>
        <p:spPr>
          <a:xfrm>
            <a:off x="3162689" y="3695754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6 4 6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93358F-5F10-45E3-9A37-A0CC9FDB2208}"/>
              </a:ext>
            </a:extLst>
          </p:cNvPr>
          <p:cNvSpPr txBox="1"/>
          <p:nvPr/>
        </p:nvSpPr>
        <p:spPr>
          <a:xfrm>
            <a:off x="3162689" y="4076099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6 5 5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1E935D-0B5A-47D7-96F4-8B7FB54D159F}"/>
              </a:ext>
            </a:extLst>
          </p:cNvPr>
          <p:cNvSpPr txBox="1"/>
          <p:nvPr/>
        </p:nvSpPr>
        <p:spPr>
          <a:xfrm>
            <a:off x="3162689" y="4439721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6 6 4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3" grpId="0"/>
      <p:bldP spid="14" grpId="0"/>
      <p:bldP spid="15" grpId="0"/>
      <p:bldP spid="10" grpId="0"/>
      <p:bldP spid="11" grpId="0"/>
      <p:bldP spid="12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718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Jan gooit met drie dobbelstenen. De serie 5 5 6 levert in totaal 16 ogen op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4A2774-1C9D-4106-9649-31E677D09F59}"/>
              </a:ext>
            </a:extLst>
          </p:cNvPr>
          <p:cNvSpPr txBox="1"/>
          <p:nvPr/>
        </p:nvSpPr>
        <p:spPr>
          <a:xfrm>
            <a:off x="1847461" y="974639"/>
            <a:ext cx="718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Hoeveel mogelijkheden zijn er om in totaal meer dan 15 ogen te gooien?</a:t>
            </a:r>
            <a:endParaRPr 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A724C3-3931-41B0-86F7-4C6DDAF09850}"/>
              </a:ext>
            </a:extLst>
          </p:cNvPr>
          <p:cNvSpPr txBox="1"/>
          <p:nvPr/>
        </p:nvSpPr>
        <p:spPr>
          <a:xfrm>
            <a:off x="1847461" y="207121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4 6 6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244252-AB40-4441-99FE-57F6BB92B832}"/>
              </a:ext>
            </a:extLst>
          </p:cNvPr>
          <p:cNvSpPr txBox="1"/>
          <p:nvPr/>
        </p:nvSpPr>
        <p:spPr>
          <a:xfrm>
            <a:off x="2505075" y="207121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5 5 6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2D6959-C6E7-4B1F-85F8-0D7D76B03DF3}"/>
              </a:ext>
            </a:extLst>
          </p:cNvPr>
          <p:cNvSpPr txBox="1"/>
          <p:nvPr/>
        </p:nvSpPr>
        <p:spPr>
          <a:xfrm>
            <a:off x="2505075" y="244585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5 6 5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DE66FF-916A-47D9-BEC9-4724E8D493EA}"/>
              </a:ext>
            </a:extLst>
          </p:cNvPr>
          <p:cNvSpPr txBox="1"/>
          <p:nvPr/>
        </p:nvSpPr>
        <p:spPr>
          <a:xfrm>
            <a:off x="3162689" y="207121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6 4 6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93358F-5F10-45E3-9A37-A0CC9FDB2208}"/>
              </a:ext>
            </a:extLst>
          </p:cNvPr>
          <p:cNvSpPr txBox="1"/>
          <p:nvPr/>
        </p:nvSpPr>
        <p:spPr>
          <a:xfrm>
            <a:off x="3162689" y="245156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6 5 5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1E935D-0B5A-47D7-96F4-8B7FB54D159F}"/>
              </a:ext>
            </a:extLst>
          </p:cNvPr>
          <p:cNvSpPr txBox="1"/>
          <p:nvPr/>
        </p:nvSpPr>
        <p:spPr>
          <a:xfrm>
            <a:off x="3162689" y="2815182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6 6 4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EE0CB91-F130-4309-B7FA-378DE838C552}"/>
                  </a:ext>
                </a:extLst>
              </p:cNvPr>
              <p:cNvSpPr txBox="1"/>
              <p:nvPr/>
            </p:nvSpPr>
            <p:spPr>
              <a:xfrm rot="10800000">
                <a:off x="3596746" y="2145064"/>
                <a:ext cx="586443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EE0CB91-F130-4309-B7FA-378DE838C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96746" y="2145064"/>
                <a:ext cx="586443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C85F780-FC2F-45E9-997C-5448839837F2}"/>
              </a:ext>
            </a:extLst>
          </p:cNvPr>
          <p:cNvSpPr txBox="1"/>
          <p:nvPr/>
        </p:nvSpPr>
        <p:spPr>
          <a:xfrm>
            <a:off x="4141743" y="2440547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mogelijkheden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DA3DE-91BF-4792-9084-B9D2FCDBF603}"/>
              </a:ext>
            </a:extLst>
          </p:cNvPr>
          <p:cNvSpPr txBox="1"/>
          <p:nvPr/>
        </p:nvSpPr>
        <p:spPr>
          <a:xfrm>
            <a:off x="1847461" y="1338261"/>
            <a:ext cx="351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Meer dan 15, dus 16, 17 of 18 ogen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3FA62B-B864-488C-82D4-EB92C7483DA4}"/>
              </a:ext>
            </a:extLst>
          </p:cNvPr>
          <p:cNvSpPr txBox="1"/>
          <p:nvPr/>
        </p:nvSpPr>
        <p:spPr>
          <a:xfrm>
            <a:off x="2546521" y="353200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5 6 6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A4DD75-DD9C-48A5-874C-79F8094D744C}"/>
              </a:ext>
            </a:extLst>
          </p:cNvPr>
          <p:cNvSpPr txBox="1"/>
          <p:nvPr/>
        </p:nvSpPr>
        <p:spPr>
          <a:xfrm>
            <a:off x="3204135" y="353200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6 5 6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6D5CD23-3708-41EB-A4CA-4974A6FD786A}"/>
              </a:ext>
            </a:extLst>
          </p:cNvPr>
          <p:cNvSpPr txBox="1"/>
          <p:nvPr/>
        </p:nvSpPr>
        <p:spPr>
          <a:xfrm>
            <a:off x="3204135" y="391234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6 6 5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D5EC5FD-86D3-49AC-9DB5-03437BAB0BCC}"/>
                  </a:ext>
                </a:extLst>
              </p:cNvPr>
              <p:cNvSpPr txBox="1"/>
              <p:nvPr/>
            </p:nvSpPr>
            <p:spPr>
              <a:xfrm rot="10800000">
                <a:off x="3596746" y="3413025"/>
                <a:ext cx="586443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D5EC5FD-86D3-49AC-9DB5-03437BAB0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596746" y="3413025"/>
                <a:ext cx="586443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C169ED9A-D9E9-4E42-A20D-7C66A080464C}"/>
              </a:ext>
            </a:extLst>
          </p:cNvPr>
          <p:cNvSpPr txBox="1"/>
          <p:nvPr/>
        </p:nvSpPr>
        <p:spPr>
          <a:xfrm>
            <a:off x="4183189" y="3721789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mogelijkheden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5854F1-77D6-4BFB-825C-810AA2ACD34F}"/>
              </a:ext>
            </a:extLst>
          </p:cNvPr>
          <p:cNvSpPr txBox="1"/>
          <p:nvPr/>
        </p:nvSpPr>
        <p:spPr>
          <a:xfrm>
            <a:off x="3204135" y="473712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6 6 6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01DF73-079F-4267-8B3B-EA8C5AB6B919}"/>
              </a:ext>
            </a:extLst>
          </p:cNvPr>
          <p:cNvSpPr txBox="1"/>
          <p:nvPr/>
        </p:nvSpPr>
        <p:spPr>
          <a:xfrm>
            <a:off x="4183189" y="4737125"/>
            <a:ext cx="155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 mogelijkheid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9A78E2-0750-4012-90AC-8FBC0C40BC7F}"/>
              </a:ext>
            </a:extLst>
          </p:cNvPr>
          <p:cNvSpPr txBox="1"/>
          <p:nvPr/>
        </p:nvSpPr>
        <p:spPr>
          <a:xfrm>
            <a:off x="1637083" y="5453943"/>
            <a:ext cx="613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10 mogelijkheden om meer dan 15 ogen te gooien</a:t>
            </a:r>
          </a:p>
        </p:txBody>
      </p:sp>
    </p:spTree>
    <p:extLst>
      <p:ext uri="{BB962C8B-B14F-4D97-AF65-F5344CB8AC3E}">
        <p14:creationId xmlns:p14="http://schemas.microsoft.com/office/powerpoint/2010/main" val="270123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5" grpId="0"/>
      <p:bldP spid="22" grpId="0"/>
      <p:bldP spid="24" grpId="0"/>
      <p:bldP spid="25" grpId="0"/>
      <p:bldP spid="27" grpId="0"/>
      <p:bldP spid="28" grpId="0"/>
      <p:bldP spid="6" grpId="0"/>
      <p:bldP spid="7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718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Jan gooit met drie dobbelstenen. De serie 5 5 6 levert in totaal 16 ogen op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4A2774-1C9D-4106-9649-31E677D09F59}"/>
              </a:ext>
            </a:extLst>
          </p:cNvPr>
          <p:cNvSpPr txBox="1"/>
          <p:nvPr/>
        </p:nvSpPr>
        <p:spPr>
          <a:xfrm>
            <a:off x="1847461" y="974639"/>
            <a:ext cx="619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Hoeveel mogelijkheden zijn er om in totaal 15 ogen te gooien?</a:t>
            </a:r>
            <a:endParaRPr 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A724C3-3931-41B0-86F7-4C6DDAF09850}"/>
              </a:ext>
            </a:extLst>
          </p:cNvPr>
          <p:cNvSpPr txBox="1"/>
          <p:nvPr/>
        </p:nvSpPr>
        <p:spPr>
          <a:xfrm>
            <a:off x="1847461" y="171330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3 6 6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244252-AB40-4441-99FE-57F6BB92B832}"/>
              </a:ext>
            </a:extLst>
          </p:cNvPr>
          <p:cNvSpPr txBox="1"/>
          <p:nvPr/>
        </p:nvSpPr>
        <p:spPr>
          <a:xfrm>
            <a:off x="2505075" y="171330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4 5 6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2D6959-C6E7-4B1F-85F8-0D7D76B03DF3}"/>
              </a:ext>
            </a:extLst>
          </p:cNvPr>
          <p:cNvSpPr txBox="1"/>
          <p:nvPr/>
        </p:nvSpPr>
        <p:spPr>
          <a:xfrm>
            <a:off x="2505075" y="208793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4 6 5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DE66FF-916A-47D9-BEC9-4724E8D493EA}"/>
              </a:ext>
            </a:extLst>
          </p:cNvPr>
          <p:cNvSpPr txBox="1"/>
          <p:nvPr/>
        </p:nvSpPr>
        <p:spPr>
          <a:xfrm>
            <a:off x="3162689" y="171330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5 4 6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93358F-5F10-45E3-9A37-A0CC9FDB2208}"/>
              </a:ext>
            </a:extLst>
          </p:cNvPr>
          <p:cNvSpPr txBox="1"/>
          <p:nvPr/>
        </p:nvSpPr>
        <p:spPr>
          <a:xfrm>
            <a:off x="3162689" y="209364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5 5 5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1E935D-0B5A-47D7-96F4-8B7FB54D159F}"/>
              </a:ext>
            </a:extLst>
          </p:cNvPr>
          <p:cNvSpPr txBox="1"/>
          <p:nvPr/>
        </p:nvSpPr>
        <p:spPr>
          <a:xfrm>
            <a:off x="3162689" y="245727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5 6 4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EE0CB91-F130-4309-B7FA-378DE838C552}"/>
                  </a:ext>
                </a:extLst>
              </p:cNvPr>
              <p:cNvSpPr txBox="1"/>
              <p:nvPr/>
            </p:nvSpPr>
            <p:spPr>
              <a:xfrm rot="10800000">
                <a:off x="4184695" y="1968963"/>
                <a:ext cx="586443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EE0CB91-F130-4309-B7FA-378DE838C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84695" y="1968963"/>
                <a:ext cx="586443" cy="9766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C85F780-FC2F-45E9-997C-5448839837F2}"/>
              </a:ext>
            </a:extLst>
          </p:cNvPr>
          <p:cNvSpPr txBox="1"/>
          <p:nvPr/>
        </p:nvSpPr>
        <p:spPr>
          <a:xfrm>
            <a:off x="4771138" y="2272604"/>
            <a:ext cx="186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 mogelijkheden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47E2FA-15F5-48AF-9379-14247EE9AC1F}"/>
              </a:ext>
            </a:extLst>
          </p:cNvPr>
          <p:cNvSpPr txBox="1"/>
          <p:nvPr/>
        </p:nvSpPr>
        <p:spPr>
          <a:xfrm>
            <a:off x="3804211" y="1713303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6 3 6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D7510D-E495-4DE3-9C38-2AA1F5F4BB47}"/>
              </a:ext>
            </a:extLst>
          </p:cNvPr>
          <p:cNvSpPr txBox="1"/>
          <p:nvPr/>
        </p:nvSpPr>
        <p:spPr>
          <a:xfrm>
            <a:off x="3804211" y="209364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6 4 5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B69AC3-1167-4F78-B064-D29E40D5C30F}"/>
              </a:ext>
            </a:extLst>
          </p:cNvPr>
          <p:cNvSpPr txBox="1"/>
          <p:nvPr/>
        </p:nvSpPr>
        <p:spPr>
          <a:xfrm>
            <a:off x="3804211" y="245727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6 5 4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BD7F9A-B171-45EE-9E0A-CF8F74F61CF1}"/>
              </a:ext>
            </a:extLst>
          </p:cNvPr>
          <p:cNvSpPr txBox="1"/>
          <p:nvPr/>
        </p:nvSpPr>
        <p:spPr>
          <a:xfrm>
            <a:off x="3804211" y="2826602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6 6 3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02A044-2A6C-426E-BF32-FAA857FE100C}"/>
              </a:ext>
            </a:extLst>
          </p:cNvPr>
          <p:cNvSpPr txBox="1"/>
          <p:nvPr/>
        </p:nvSpPr>
        <p:spPr>
          <a:xfrm>
            <a:off x="1637083" y="3570569"/>
            <a:ext cx="579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er zijn in totaal 10 mogelijkheden om 15 ogen te gooien</a:t>
            </a:r>
          </a:p>
        </p:txBody>
      </p:sp>
    </p:spTree>
    <p:extLst>
      <p:ext uri="{BB962C8B-B14F-4D97-AF65-F5344CB8AC3E}">
        <p14:creationId xmlns:p14="http://schemas.microsoft.com/office/powerpoint/2010/main" val="104669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3" grpId="0"/>
      <p:bldP spid="26" grpId="0"/>
      <p:bldP spid="30" grpId="0"/>
      <p:bldP spid="31" grpId="0"/>
      <p:bldP spid="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797</TotalTime>
  <Words>305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 Presentation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53</cp:revision>
  <dcterms:created xsi:type="dcterms:W3CDTF">2018-11-23T07:51:58Z</dcterms:created>
  <dcterms:modified xsi:type="dcterms:W3CDTF">2018-12-13T11:28:19Z</dcterms:modified>
</cp:coreProperties>
</file>