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rgerjon, L.J.M." initials="BL" lastIdx="1" clrIdx="0">
    <p:extLst>
      <p:ext uri="{19B8F6BF-5375-455C-9EA6-DF929625EA0E}">
        <p15:presenceInfo xmlns:p15="http://schemas.microsoft.com/office/powerpoint/2012/main" userId="S-1-5-21-1895577662-1677200029-1617787245-9454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3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E192B-4721-426B-B278-883D7B02A632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5345E-38E3-4684-BC4F-84EF9D04F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19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13-12-2018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7298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13-12-2018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0531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13-12-2018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3736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13-12-2018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8493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13-12-2018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88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13-12-2018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811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13-12-2018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9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13-12-2018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0321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13-12-2018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1491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13-12-2018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2141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13-12-2018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160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43380-93F7-4245-842D-E146D6D34E97}" type="datetimeFigureOut">
              <a:rPr lang="nl-NL" smtClean="0"/>
              <a:t>13-12-2018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67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79549" y="605307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/>
              <a:t>Opgave 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DCA016-7917-449F-850B-16190FF92EDC}"/>
              </a:ext>
            </a:extLst>
          </p:cNvPr>
          <p:cNvSpPr txBox="1"/>
          <p:nvPr/>
        </p:nvSpPr>
        <p:spPr>
          <a:xfrm>
            <a:off x="1847461" y="605307"/>
            <a:ext cx="101897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Sabine laat de schijven in figuur 4.3 één keer draaien. De uitkomsten telt ze op. In de situatie van figuur 4.3</a:t>
            </a:r>
          </a:p>
          <a:p>
            <a:r>
              <a:rPr lang="en-US"/>
              <a:t>krijgt ze dus 10 als som.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F48FAF-6837-4F98-88E9-39F2381DB27F}"/>
              </a:ext>
            </a:extLst>
          </p:cNvPr>
          <p:cNvSpPr txBox="1"/>
          <p:nvPr/>
        </p:nvSpPr>
        <p:spPr>
          <a:xfrm>
            <a:off x="1847461" y="1251638"/>
            <a:ext cx="4735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a</a:t>
            </a:r>
            <a:r>
              <a:rPr lang="en-US"/>
              <a:t> Op hoeveel manieren kan ze als som 5 krijgen?</a:t>
            </a:r>
            <a:endParaRPr lang="en-US" b="1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25CD314-6F8A-4F20-A196-5466F55E27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5698" y="1251638"/>
            <a:ext cx="2438400" cy="375285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4A41A170-DF04-4C42-8E34-168501FFD4E9}"/>
              </a:ext>
            </a:extLst>
          </p:cNvPr>
          <p:cNvSpPr txBox="1"/>
          <p:nvPr/>
        </p:nvSpPr>
        <p:spPr>
          <a:xfrm>
            <a:off x="1847461" y="1620970"/>
            <a:ext cx="2359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zie rooster: 4 manieren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47529F5-599A-423B-9960-A6B073E5273C}"/>
              </a:ext>
            </a:extLst>
          </p:cNvPr>
          <p:cNvSpPr txBox="1"/>
          <p:nvPr/>
        </p:nvSpPr>
        <p:spPr>
          <a:xfrm>
            <a:off x="1847461" y="2728964"/>
            <a:ext cx="5881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b</a:t>
            </a:r>
            <a:r>
              <a:rPr lang="en-US"/>
              <a:t> Op hoeveel manieren kan ze als som minder dan 5 krijgen?</a:t>
            </a:r>
            <a:endParaRPr lang="en-US" b="1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E516348-6534-4F79-8970-FC76C6D10F1A}"/>
              </a:ext>
            </a:extLst>
          </p:cNvPr>
          <p:cNvSpPr txBox="1"/>
          <p:nvPr/>
        </p:nvSpPr>
        <p:spPr>
          <a:xfrm>
            <a:off x="1847461" y="3467627"/>
            <a:ext cx="2359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zie rooster: 6 manieren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3CE6AA3-7E38-48EE-A599-354657495131}"/>
              </a:ext>
            </a:extLst>
          </p:cNvPr>
          <p:cNvSpPr txBox="1"/>
          <p:nvPr/>
        </p:nvSpPr>
        <p:spPr>
          <a:xfrm>
            <a:off x="1847461" y="3098295"/>
            <a:ext cx="2694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minder dan 5, dus 2, 3 of 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3AF0047-2CD6-4BDC-A7A3-FE8B2C257F71}"/>
              </a:ext>
            </a:extLst>
          </p:cNvPr>
          <p:cNvSpPr txBox="1"/>
          <p:nvPr/>
        </p:nvSpPr>
        <p:spPr>
          <a:xfrm>
            <a:off x="1847461" y="1990301"/>
            <a:ext cx="4478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dus er zijn 4 manieren om als som 5 te krijgen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D73369C-B026-4C74-B1C3-9E050473CD78}"/>
              </a:ext>
            </a:extLst>
          </p:cNvPr>
          <p:cNvSpPr txBox="1"/>
          <p:nvPr/>
        </p:nvSpPr>
        <p:spPr>
          <a:xfrm>
            <a:off x="1847461" y="3836958"/>
            <a:ext cx="5614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dus er zijn 6 manieren om als som minder dan 5 te krijgen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FDE1A02-0592-452D-BF05-8250515D2680}"/>
              </a:ext>
            </a:extLst>
          </p:cNvPr>
          <p:cNvSpPr/>
          <p:nvPr/>
        </p:nvSpPr>
        <p:spPr>
          <a:xfrm>
            <a:off x="8984770" y="4206290"/>
            <a:ext cx="383164" cy="4165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4ADDD21-FDFE-4AF6-A1DC-1CE0DE406D99}"/>
              </a:ext>
            </a:extLst>
          </p:cNvPr>
          <p:cNvSpPr/>
          <p:nvPr/>
        </p:nvSpPr>
        <p:spPr>
          <a:xfrm>
            <a:off x="9534592" y="4206290"/>
            <a:ext cx="383164" cy="4165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C5D5E24-499B-4B50-AD45-A658A49268BB}"/>
              </a:ext>
            </a:extLst>
          </p:cNvPr>
          <p:cNvSpPr/>
          <p:nvPr/>
        </p:nvSpPr>
        <p:spPr>
          <a:xfrm>
            <a:off x="10006130" y="4206290"/>
            <a:ext cx="383164" cy="4165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9573E38-AF0C-4F93-AA40-87898FDC87A9}"/>
              </a:ext>
            </a:extLst>
          </p:cNvPr>
          <p:cNvSpPr/>
          <p:nvPr/>
        </p:nvSpPr>
        <p:spPr>
          <a:xfrm>
            <a:off x="10550114" y="4206290"/>
            <a:ext cx="383164" cy="4165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B9DA2D0-9481-4068-81CB-80838CACD1B0}"/>
              </a:ext>
            </a:extLst>
          </p:cNvPr>
          <p:cNvSpPr/>
          <p:nvPr/>
        </p:nvSpPr>
        <p:spPr>
          <a:xfrm>
            <a:off x="8978078" y="3674826"/>
            <a:ext cx="383164" cy="4165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E1575EA-9DAA-4C68-A89A-78488A095ABB}"/>
              </a:ext>
            </a:extLst>
          </p:cNvPr>
          <p:cNvSpPr/>
          <p:nvPr/>
        </p:nvSpPr>
        <p:spPr>
          <a:xfrm>
            <a:off x="9527900" y="3674826"/>
            <a:ext cx="383164" cy="4165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138AA81-45BD-4100-BFCA-FC9FBD4D1AF8}"/>
              </a:ext>
            </a:extLst>
          </p:cNvPr>
          <p:cNvSpPr/>
          <p:nvPr/>
        </p:nvSpPr>
        <p:spPr>
          <a:xfrm>
            <a:off x="9999438" y="3674826"/>
            <a:ext cx="383164" cy="4165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AB7061F-5F7B-4FD9-9735-4EE9AC5E58F6}"/>
              </a:ext>
            </a:extLst>
          </p:cNvPr>
          <p:cNvSpPr/>
          <p:nvPr/>
        </p:nvSpPr>
        <p:spPr>
          <a:xfrm>
            <a:off x="10543422" y="3674826"/>
            <a:ext cx="383164" cy="4165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11EF7A7-0425-4C70-9178-24908B452ABA}"/>
              </a:ext>
            </a:extLst>
          </p:cNvPr>
          <p:cNvSpPr/>
          <p:nvPr/>
        </p:nvSpPr>
        <p:spPr>
          <a:xfrm>
            <a:off x="8978078" y="3183174"/>
            <a:ext cx="383164" cy="4165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0F5F455-75DC-4DD3-B046-709D5CCAD5A4}"/>
              </a:ext>
            </a:extLst>
          </p:cNvPr>
          <p:cNvSpPr/>
          <p:nvPr/>
        </p:nvSpPr>
        <p:spPr>
          <a:xfrm>
            <a:off x="9527900" y="3183174"/>
            <a:ext cx="383164" cy="4165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A0D7B18-6446-4D36-BCD0-B85AE0979F2D}"/>
              </a:ext>
            </a:extLst>
          </p:cNvPr>
          <p:cNvSpPr/>
          <p:nvPr/>
        </p:nvSpPr>
        <p:spPr>
          <a:xfrm>
            <a:off x="9999438" y="3183174"/>
            <a:ext cx="383164" cy="4165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664AC10-908C-441D-B17D-32ED73404C90}"/>
              </a:ext>
            </a:extLst>
          </p:cNvPr>
          <p:cNvSpPr/>
          <p:nvPr/>
        </p:nvSpPr>
        <p:spPr>
          <a:xfrm>
            <a:off x="10543422" y="3183174"/>
            <a:ext cx="383164" cy="4165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58134AE-522E-4751-9F8E-9505B80A84E1}"/>
              </a:ext>
            </a:extLst>
          </p:cNvPr>
          <p:cNvSpPr/>
          <p:nvPr/>
        </p:nvSpPr>
        <p:spPr>
          <a:xfrm>
            <a:off x="8978078" y="2681697"/>
            <a:ext cx="383164" cy="4165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3FC930A-993C-4424-9041-D0EB4AB3B15E}"/>
              </a:ext>
            </a:extLst>
          </p:cNvPr>
          <p:cNvSpPr/>
          <p:nvPr/>
        </p:nvSpPr>
        <p:spPr>
          <a:xfrm>
            <a:off x="9527900" y="2681697"/>
            <a:ext cx="383164" cy="4165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C650651-2FB1-4ED8-98CB-EF9E4D56D9A0}"/>
              </a:ext>
            </a:extLst>
          </p:cNvPr>
          <p:cNvSpPr/>
          <p:nvPr/>
        </p:nvSpPr>
        <p:spPr>
          <a:xfrm>
            <a:off x="9999438" y="2681697"/>
            <a:ext cx="383164" cy="4165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92AEB9-544C-42B7-B8F1-F6D1BC754383}"/>
              </a:ext>
            </a:extLst>
          </p:cNvPr>
          <p:cNvSpPr/>
          <p:nvPr/>
        </p:nvSpPr>
        <p:spPr>
          <a:xfrm>
            <a:off x="10543422" y="2681697"/>
            <a:ext cx="383164" cy="4165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133FF27-DCA2-416F-87B8-578FC3108BC8}"/>
              </a:ext>
            </a:extLst>
          </p:cNvPr>
          <p:cNvSpPr/>
          <p:nvPr/>
        </p:nvSpPr>
        <p:spPr>
          <a:xfrm>
            <a:off x="8978078" y="2121674"/>
            <a:ext cx="383164" cy="4165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909AC07-2A73-43C6-B0C7-0792A6488476}"/>
              </a:ext>
            </a:extLst>
          </p:cNvPr>
          <p:cNvSpPr/>
          <p:nvPr/>
        </p:nvSpPr>
        <p:spPr>
          <a:xfrm>
            <a:off x="9527900" y="2121674"/>
            <a:ext cx="383164" cy="4165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B6D7E68-D1C5-4501-8CF8-F449E3938830}"/>
              </a:ext>
            </a:extLst>
          </p:cNvPr>
          <p:cNvSpPr/>
          <p:nvPr/>
        </p:nvSpPr>
        <p:spPr>
          <a:xfrm>
            <a:off x="9999438" y="2121674"/>
            <a:ext cx="383164" cy="4165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AC72E1B-DF96-4F2E-883A-89258A885A70}"/>
              </a:ext>
            </a:extLst>
          </p:cNvPr>
          <p:cNvSpPr/>
          <p:nvPr/>
        </p:nvSpPr>
        <p:spPr>
          <a:xfrm>
            <a:off x="10543422" y="2121674"/>
            <a:ext cx="383164" cy="4165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AEF9F0F-9602-40B7-A0DF-9985C334D01F}"/>
              </a:ext>
            </a:extLst>
          </p:cNvPr>
          <p:cNvSpPr/>
          <p:nvPr/>
        </p:nvSpPr>
        <p:spPr>
          <a:xfrm>
            <a:off x="8978078" y="1620970"/>
            <a:ext cx="383164" cy="4165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92F8996-F6E9-4619-A088-63E93DCFA879}"/>
              </a:ext>
            </a:extLst>
          </p:cNvPr>
          <p:cNvSpPr/>
          <p:nvPr/>
        </p:nvSpPr>
        <p:spPr>
          <a:xfrm>
            <a:off x="9527900" y="1620970"/>
            <a:ext cx="383164" cy="4165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78AF1B1-0A71-4CA7-A5F7-ADCBE43DBFC9}"/>
              </a:ext>
            </a:extLst>
          </p:cNvPr>
          <p:cNvSpPr/>
          <p:nvPr/>
        </p:nvSpPr>
        <p:spPr>
          <a:xfrm>
            <a:off x="9999438" y="1620970"/>
            <a:ext cx="383164" cy="4165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0D397C9-6328-4315-B9FC-53CD7C01C2FC}"/>
              </a:ext>
            </a:extLst>
          </p:cNvPr>
          <p:cNvSpPr/>
          <p:nvPr/>
        </p:nvSpPr>
        <p:spPr>
          <a:xfrm>
            <a:off x="10543422" y="1620970"/>
            <a:ext cx="383164" cy="4165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50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" grpId="0"/>
      <p:bldP spid="21" grpId="0"/>
      <p:bldP spid="22" grpId="0"/>
      <p:bldP spid="23" grpId="0"/>
      <p:bldP spid="24" grpId="0"/>
      <p:bldP spid="25" grpId="0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808</TotalTime>
  <Words>100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Thema1</vt:lpstr>
      <vt:lpstr>PowerPoint Presentation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Burgerjon, L.J.M.</cp:lastModifiedBy>
  <cp:revision>56</cp:revision>
  <dcterms:created xsi:type="dcterms:W3CDTF">2018-11-23T07:51:58Z</dcterms:created>
  <dcterms:modified xsi:type="dcterms:W3CDTF">2018-12-13T11:39:41Z</dcterms:modified>
</cp:coreProperties>
</file>